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0" r:id="rId2"/>
    <p:sldId id="261" r:id="rId3"/>
    <p:sldId id="262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9144000" cy="5143500" type="screen16x9"/>
  <p:notesSz cx="6858000" cy="9144000"/>
  <p:defaultTextStyle>
    <a:defPPr>
      <a:defRPr lang="ru-RU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58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09CEC-8A13-4404-99EE-3134510FCF25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BF90F-32D0-47C7-A9D8-5A20FB68BD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0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541651"/>
            <a:ext cx="7885620" cy="45704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28560" y="1369170"/>
            <a:ext cx="7885620" cy="32624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>
              <a:spcBef>
                <a:spcPts val="1063"/>
              </a:spcBef>
              <a:buNone/>
              <a:defRPr/>
            </a:lvl1pPr>
          </a:lstStyle>
          <a:p>
            <a:pPr indent="0">
              <a:spcBef>
                <a:spcPts val="1417"/>
              </a:spcBef>
              <a:buNone/>
            </a:pP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28560" y="541651"/>
            <a:ext cx="7885620" cy="45704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628560" y="2834177"/>
            <a:ext cx="7885620" cy="33239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57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142910" y="841860"/>
            <a:ext cx="6857190" cy="1789830"/>
          </a:xfrm>
          <a:prstGeom prst="rect">
            <a:avLst/>
          </a:prstGeom>
          <a:noFill/>
          <a:ln w="0">
            <a:noFill/>
          </a:ln>
        </p:spPr>
        <p:txBody>
          <a:bodyPr lIns="68577" tIns="34289" rIns="68577" bIns="34289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628560" y="4767390"/>
            <a:ext cx="2056590" cy="272970"/>
          </a:xfrm>
          <a:prstGeom prst="rect">
            <a:avLst/>
          </a:prstGeom>
          <a:noFill/>
          <a:ln w="0">
            <a:noFill/>
          </a:ln>
        </p:spPr>
        <p:txBody>
          <a:bodyPr lIns="68577" tIns="34289" rIns="68577" bIns="34289" anchor="ctr">
            <a:noAutofit/>
          </a:bodyPr>
          <a:lstStyle>
            <a:lvl1pPr indent="0" defTabSz="685766">
              <a:lnSpc>
                <a:spcPct val="100000"/>
              </a:lnSpc>
              <a:buNone/>
              <a:tabLst>
                <a:tab pos="0" algn="l"/>
              </a:tabLst>
              <a:defRPr lang="ru-RU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r>
              <a:rPr smtClean="0">
                <a:solidFill>
                  <a:srgbClr val="000000">
                    <a:tint val="75000"/>
                  </a:srgbClr>
                </a:solidFill>
              </a:rPr>
              <a:t>&lt;дата/время&gt;</a:t>
            </a:r>
            <a:endParaRPr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3028860" y="4767390"/>
            <a:ext cx="3085290" cy="272970"/>
          </a:xfrm>
          <a:prstGeom prst="rect">
            <a:avLst/>
          </a:prstGeom>
          <a:noFill/>
          <a:ln w="0">
            <a:noFill/>
          </a:ln>
        </p:spPr>
        <p:txBody>
          <a:bodyPr lIns="68577" tIns="34289" rIns="68577" bIns="34289" anchor="ctr">
            <a:noAutofit/>
          </a:bodyPr>
          <a:lstStyle>
            <a:lvl1pPr indent="0" algn="ctr" defTabSz="685766">
              <a:lnSpc>
                <a:spcPct val="100000"/>
              </a:lnSpc>
              <a:buNone/>
              <a:tabLst>
                <a:tab pos="0" algn="l"/>
              </a:tabLst>
              <a:defRPr lang="ru-RU" sz="11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r>
              <a:rPr smtClean="0"/>
              <a:t>&lt;нижний колонтитул&gt;</a:t>
            </a:r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6457860" y="4767390"/>
            <a:ext cx="2056590" cy="272970"/>
          </a:xfrm>
          <a:prstGeom prst="rect">
            <a:avLst/>
          </a:prstGeom>
          <a:noFill/>
          <a:ln w="0">
            <a:noFill/>
          </a:ln>
        </p:spPr>
        <p:txBody>
          <a:bodyPr lIns="68577" tIns="34289" rIns="68577" bIns="34289" anchor="ctr">
            <a:noAutofit/>
          </a:bodyPr>
          <a:lstStyle>
            <a:lvl1pPr indent="0" algn="r" defTabSz="685766">
              <a:lnSpc>
                <a:spcPct val="100000"/>
              </a:lnSpc>
              <a:buNone/>
              <a:tabLst>
                <a:tab pos="0" algn="l"/>
              </a:tabLst>
              <a:defRPr lang="ru-RU" sz="9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fld id="{E2E6CF58-95B3-4E28-88B2-69CB3D36FD03}" type="slidenum">
              <a:rPr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457110" y="1203390"/>
            <a:ext cx="8228790" cy="29824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47968" lvl="1" indent="-242988" defTabSz="685766">
              <a:lnSpc>
                <a:spcPct val="90000"/>
              </a:lnSpc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71952" lvl="2" indent="-215990" defTabSz="685766">
              <a:lnSpc>
                <a:spcPct val="90000"/>
              </a:lnSpc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5936" lvl="3" indent="-161992" defTabSz="685766">
              <a:lnSpc>
                <a:spcPct val="90000"/>
              </a:lnSpc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19920" lvl="4" indent="-161992" defTabSz="685766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43903" lvl="5" indent="-161992" defTabSz="685766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67886" lvl="6" indent="-161992" defTabSz="685766">
              <a:lnSpc>
                <a:spcPct val="90000"/>
              </a:lnSpc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398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indent="0" algn="ctr" defTabSz="685800" rtl="0" eaLnBrk="1" latinLnBrk="0" hangingPunct="1">
        <a:lnSpc>
          <a:spcPct val="90000"/>
        </a:lnSpc>
        <a:spcBef>
          <a:spcPct val="0"/>
        </a:spcBef>
        <a:buNone/>
        <a:tabLst>
          <a:tab pos="0" algn="l"/>
        </a:tabLs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00" indent="-243000" algn="l" defTabSz="685800" rtl="0" eaLnBrk="1" latinLnBrk="0" hangingPunct="1">
        <a:lnSpc>
          <a:spcPct val="90000"/>
        </a:lnSpc>
        <a:spcBef>
          <a:spcPts val="1063"/>
        </a:spcBef>
        <a:buClr>
          <a:srgbClr val="000000"/>
        </a:buClr>
        <a:buSzPct val="45000"/>
        <a:buFont typeface="Wingdings" charset="2"/>
        <a:buChar char="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767" y="1235465"/>
            <a:ext cx="7992888" cy="2077492"/>
          </a:xfrm>
        </p:spPr>
        <p:txBody>
          <a:bodyPr/>
          <a:lstStyle/>
          <a:p>
            <a:r>
              <a:rPr lang="ru-RU" sz="3000" b="1" dirty="0">
                <a:solidFill>
                  <a:srgbClr val="154A9A"/>
                </a:solidFill>
              </a:rPr>
              <a:t>О реализации комплексного плана мероприятий по повышению качества естественно-научного и математического образования на период до 2030 года</a:t>
            </a:r>
            <a:br>
              <a:rPr lang="ru-RU" sz="3000" b="1" dirty="0">
                <a:solidFill>
                  <a:srgbClr val="154A9A"/>
                </a:solidFill>
              </a:rPr>
            </a:br>
            <a:r>
              <a:rPr lang="ru-RU" sz="3000" b="1" dirty="0">
                <a:solidFill>
                  <a:srgbClr val="154A9A"/>
                </a:solidFill>
              </a:rPr>
              <a:t>в МО «Онгудайский район»</a:t>
            </a:r>
            <a:endParaRPr lang="ru-RU"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011911"/>
            <a:ext cx="2736304" cy="87138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685749">
              <a:lnSpc>
                <a:spcPct val="90000"/>
              </a:lnSpc>
            </a:pPr>
            <a:r>
              <a:rPr lang="ru-RU" sz="1100" dirty="0" err="1">
                <a:solidFill>
                  <a:srgbClr val="154A9A"/>
                </a:solidFill>
              </a:rPr>
              <a:t>Тазеева</a:t>
            </a:r>
            <a:r>
              <a:rPr lang="ru-RU" sz="1100" dirty="0">
                <a:solidFill>
                  <a:srgbClr val="154A9A"/>
                </a:solidFill>
              </a:rPr>
              <a:t> Алина Анатольевна</a:t>
            </a:r>
          </a:p>
          <a:p>
            <a:pPr defTabSz="685749">
              <a:lnSpc>
                <a:spcPct val="90000"/>
              </a:lnSpc>
            </a:pPr>
            <a:r>
              <a:rPr lang="ru-RU" sz="1100" dirty="0">
                <a:solidFill>
                  <a:srgbClr val="154A9A"/>
                </a:solidFill>
              </a:rPr>
              <a:t>заведующая районным</a:t>
            </a:r>
          </a:p>
          <a:p>
            <a:pPr defTabSz="685749">
              <a:lnSpc>
                <a:spcPct val="90000"/>
              </a:lnSpc>
            </a:pPr>
            <a:r>
              <a:rPr lang="ru-RU" sz="1100" dirty="0">
                <a:solidFill>
                  <a:srgbClr val="154A9A"/>
                </a:solidFill>
              </a:rPr>
              <a:t>методическим кабинетом</a:t>
            </a:r>
          </a:p>
          <a:p>
            <a:pPr defTabSz="685749">
              <a:lnSpc>
                <a:spcPct val="90000"/>
              </a:lnSpc>
            </a:pPr>
            <a:r>
              <a:rPr lang="ru-RU" sz="1100" dirty="0">
                <a:solidFill>
                  <a:srgbClr val="154A9A"/>
                </a:solidFill>
              </a:rPr>
              <a:t>отдела образования Администрации</a:t>
            </a:r>
            <a:br>
              <a:rPr lang="ru-RU" sz="1100" dirty="0">
                <a:solidFill>
                  <a:srgbClr val="154A9A"/>
                </a:solidFill>
              </a:rPr>
            </a:br>
            <a:r>
              <a:rPr lang="ru-RU" sz="1100" dirty="0">
                <a:solidFill>
                  <a:srgbClr val="154A9A"/>
                </a:solidFill>
              </a:rPr>
              <a:t>МО «Онгудайский район»</a:t>
            </a:r>
          </a:p>
        </p:txBody>
      </p:sp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275856" y="4115250"/>
            <a:ext cx="2490280" cy="9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34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091" y="658575"/>
            <a:ext cx="7884876" cy="581698"/>
          </a:xfrm>
        </p:spPr>
        <p:txBody>
          <a:bodyPr/>
          <a:lstStyle/>
          <a:p>
            <a:r>
              <a:rPr lang="ru-RU" sz="1400" b="1" dirty="0">
                <a:solidFill>
                  <a:srgbClr val="154A9A"/>
                </a:solidFill>
              </a:rPr>
              <a:t>КОМПЛЕКСНЫЙ ПЛАН</a:t>
            </a:r>
            <a:br>
              <a:rPr lang="ru-RU" sz="1400" b="1" dirty="0">
                <a:solidFill>
                  <a:srgbClr val="154A9A"/>
                </a:solidFill>
              </a:rPr>
            </a:br>
            <a:r>
              <a:rPr lang="ru-RU" sz="1400" b="1" dirty="0">
                <a:solidFill>
                  <a:srgbClr val="154A9A"/>
                </a:solidFill>
              </a:rPr>
              <a:t>мероприятий по повышению качества математического </a:t>
            </a:r>
            <a:br>
              <a:rPr lang="ru-RU" sz="1400" b="1" dirty="0">
                <a:solidFill>
                  <a:srgbClr val="154A9A"/>
                </a:solidFill>
              </a:rPr>
            </a:br>
            <a:r>
              <a:rPr lang="ru-RU" sz="1400" b="1" dirty="0">
                <a:solidFill>
                  <a:srgbClr val="154A9A"/>
                </a:solidFill>
              </a:rPr>
              <a:t>и естественно-научного образования на период до 2030 года в МО «Онгудайский район»</a:t>
            </a:r>
          </a:p>
        </p:txBody>
      </p:sp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275856" y="4115250"/>
            <a:ext cx="2490280" cy="9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36" y="1347615"/>
            <a:ext cx="1933505" cy="2767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228185" y="1275607"/>
            <a:ext cx="2520280" cy="1077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b="1" dirty="0">
                <a:solidFill>
                  <a:srgbClr val="154A9A"/>
                </a:solidFill>
              </a:rPr>
              <a:t>Стратегическая цель </a:t>
            </a:r>
            <a:r>
              <a:rPr lang="ru-RU" sz="1600" dirty="0">
                <a:solidFill>
                  <a:srgbClr val="4472C4"/>
                </a:solidFill>
              </a:rPr>
              <a:t>– </a:t>
            </a:r>
          </a:p>
          <a:p>
            <a:pPr algn="ctr"/>
            <a:r>
              <a:rPr lang="ru-RU" sz="1600" dirty="0">
                <a:solidFill>
                  <a:srgbClr val="000000"/>
                </a:solidFill>
              </a:rPr>
              <a:t>обеспечение технологического </a:t>
            </a:r>
          </a:p>
          <a:p>
            <a:pPr algn="ctr"/>
            <a:r>
              <a:rPr lang="ru-RU" sz="1600" dirty="0">
                <a:solidFill>
                  <a:srgbClr val="000000"/>
                </a:solidFill>
              </a:rPr>
              <a:t>суверенитета России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2420509"/>
            <a:ext cx="2520281" cy="236988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/>
            <a:r>
              <a:rPr lang="ru-RU" sz="1200" b="1" dirty="0">
                <a:solidFill>
                  <a:srgbClr val="154A9A"/>
                </a:solidFill>
              </a:rPr>
              <a:t>Задачи комплексного плана:</a:t>
            </a:r>
          </a:p>
          <a:p>
            <a:pPr lvl="0" algn="ctr"/>
            <a:endParaRPr lang="ru-RU" sz="400" b="1" dirty="0">
              <a:solidFill>
                <a:srgbClr val="154A9A"/>
              </a:solidFill>
            </a:endParaRPr>
          </a:p>
          <a:p>
            <a:pPr lvl="0"/>
            <a:r>
              <a:rPr lang="ru-RU" sz="1200" dirty="0">
                <a:solidFill>
                  <a:srgbClr val="4472C4"/>
                </a:solidFill>
              </a:rPr>
              <a:t>   </a:t>
            </a:r>
            <a:r>
              <a:rPr lang="ru-RU" sz="1200" dirty="0">
                <a:solidFill>
                  <a:srgbClr val="000000"/>
                </a:solidFill>
              </a:rPr>
              <a:t>1. Повышение </a:t>
            </a:r>
            <a:r>
              <a:rPr lang="ru-RU" sz="1200" b="1" dirty="0">
                <a:solidFill>
                  <a:srgbClr val="154A9A"/>
                </a:solidFill>
              </a:rPr>
              <a:t>качества преподавания</a:t>
            </a:r>
            <a:r>
              <a:rPr lang="ru-RU" sz="1200" dirty="0">
                <a:solidFill>
                  <a:srgbClr val="000000"/>
                </a:solidFill>
              </a:rPr>
              <a:t> математики и естественно-научных предметов </a:t>
            </a:r>
          </a:p>
          <a:p>
            <a:pPr lvl="0"/>
            <a:endParaRPr lang="ru-RU" sz="600" dirty="0">
              <a:solidFill>
                <a:srgbClr val="000000"/>
              </a:solidFill>
            </a:endParaRPr>
          </a:p>
          <a:p>
            <a:pPr lvl="0"/>
            <a:r>
              <a:rPr lang="ru-RU" sz="1200" dirty="0">
                <a:solidFill>
                  <a:srgbClr val="000000"/>
                </a:solidFill>
              </a:rPr>
              <a:t>   2. Повышение </a:t>
            </a:r>
            <a:r>
              <a:rPr lang="ru-RU" sz="1200" b="1" dirty="0">
                <a:solidFill>
                  <a:srgbClr val="154A9A"/>
                </a:solidFill>
              </a:rPr>
              <a:t>качества подготовки учителей </a:t>
            </a:r>
            <a:r>
              <a:rPr lang="ru-RU" sz="1200" dirty="0">
                <a:solidFill>
                  <a:srgbClr val="000000"/>
                </a:solidFill>
              </a:rPr>
              <a:t>математики и естественно-научных предметов </a:t>
            </a:r>
          </a:p>
          <a:p>
            <a:pPr lvl="0"/>
            <a:endParaRPr lang="ru-RU" sz="600" dirty="0">
              <a:solidFill>
                <a:srgbClr val="000000"/>
              </a:solidFill>
            </a:endParaRPr>
          </a:p>
          <a:p>
            <a:pPr lvl="0"/>
            <a:r>
              <a:rPr lang="ru-RU" sz="1200" dirty="0">
                <a:solidFill>
                  <a:srgbClr val="000000"/>
                </a:solidFill>
              </a:rPr>
              <a:t>   3. </a:t>
            </a:r>
            <a:r>
              <a:rPr lang="ru-RU" sz="1200" b="1" dirty="0">
                <a:solidFill>
                  <a:srgbClr val="154A9A"/>
                </a:solidFill>
              </a:rPr>
              <a:t>Устранение дефицита учителей</a:t>
            </a:r>
            <a:r>
              <a:rPr lang="ru-RU" sz="1200" dirty="0">
                <a:solidFill>
                  <a:srgbClr val="000000"/>
                </a:solidFill>
              </a:rPr>
              <a:t> математики и естественно-научных предметов</a:t>
            </a:r>
            <a:endParaRPr lang="ru-RU" sz="1200" dirty="0">
              <a:solidFill>
                <a:srgbClr val="0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629" y="1347613"/>
            <a:ext cx="1886553" cy="2767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C:\Users\Бабыкова Т.А\Downloads\8BWHjBXixedDixLzAMUQuEIvVOdkV43uSzxZasDzaQtReAvaT9JZMHb1GfMZbwnTCElBNdOeyPiqgJfg09SD3PVX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1347614"/>
            <a:ext cx="1872208" cy="283071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7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31361"/>
            <a:ext cx="7884876" cy="394724"/>
          </a:xfrm>
        </p:spPr>
        <p:txBody>
          <a:bodyPr/>
          <a:lstStyle/>
          <a:p>
            <a:r>
              <a:rPr lang="ru-RU" sz="1400" b="1" dirty="0">
                <a:solidFill>
                  <a:srgbClr val="154A9A"/>
                </a:solidFill>
              </a:rPr>
              <a:t>Генеральная цель – подготовка будущих технических, инженерных кадров под потребности реального сектора экономики региона</a:t>
            </a:r>
          </a:p>
        </p:txBody>
      </p:sp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275856" y="4115250"/>
            <a:ext cx="2490280" cy="9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1105766"/>
            <a:ext cx="4231257" cy="23707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t="14495"/>
          <a:stretch/>
        </p:blipFill>
        <p:spPr>
          <a:xfrm>
            <a:off x="4410769" y="1995686"/>
            <a:ext cx="4592036" cy="22088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677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275856" y="4115250"/>
            <a:ext cx="2490280" cy="9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" t="18214" r="8963" b="21356"/>
          <a:stretch/>
        </p:blipFill>
        <p:spPr bwMode="auto">
          <a:xfrm>
            <a:off x="396413" y="1131590"/>
            <a:ext cx="857804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24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347864" y="4299655"/>
            <a:ext cx="2160240" cy="8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" t="22662" r="28868" b="15531"/>
          <a:stretch/>
        </p:blipFill>
        <p:spPr bwMode="auto">
          <a:xfrm>
            <a:off x="1263912" y="920340"/>
            <a:ext cx="6836480" cy="336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93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347864" y="4299655"/>
            <a:ext cx="2160240" cy="8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8" r="28645" b="14227"/>
          <a:stretch/>
        </p:blipFill>
        <p:spPr bwMode="auto">
          <a:xfrm>
            <a:off x="1263912" y="915566"/>
            <a:ext cx="6548448" cy="34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845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347864" y="4299655"/>
            <a:ext cx="2160240" cy="8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36" r="41244" b="32156"/>
          <a:stretch/>
        </p:blipFill>
        <p:spPr bwMode="auto">
          <a:xfrm>
            <a:off x="323528" y="1245140"/>
            <a:ext cx="8406958" cy="2334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53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347864" y="4299655"/>
            <a:ext cx="2160240" cy="8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57" r="8330" b="39772"/>
          <a:stretch/>
        </p:blipFill>
        <p:spPr bwMode="auto">
          <a:xfrm>
            <a:off x="146094" y="1222232"/>
            <a:ext cx="885181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294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347864" y="4299655"/>
            <a:ext cx="2160240" cy="8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4" r="8616" b="23029"/>
          <a:stretch/>
        </p:blipFill>
        <p:spPr bwMode="auto">
          <a:xfrm>
            <a:off x="248454" y="1203598"/>
            <a:ext cx="864709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9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Бабыкова Т.А\Desktop\Работа\Эмблемы\Screenshot_20260128_15134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14410" r="8575" b="26898"/>
          <a:stretch/>
        </p:blipFill>
        <p:spPr bwMode="auto">
          <a:xfrm>
            <a:off x="3347864" y="4299655"/>
            <a:ext cx="2160240" cy="84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63888" y="411510"/>
            <a:ext cx="496855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0" y="265492"/>
            <a:ext cx="9144000" cy="36933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______________________________________________________________________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Users\Бабыкова Т.А\Desktop\Работа\Эмблемы\Coat_of_Arms_of_Ongudaysky_Distric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6" y="195486"/>
            <a:ext cx="878676" cy="8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563849"/>
            <a:ext cx="7885620" cy="323165"/>
          </a:xfrm>
        </p:spPr>
        <p:txBody>
          <a:bodyPr/>
          <a:lstStyle/>
          <a:p>
            <a:pPr lvl="0" defTabSz="685783">
              <a:lnSpc>
                <a:spcPct val="100000"/>
              </a:lnSpc>
              <a:spcBef>
                <a:spcPts val="0"/>
              </a:spcBef>
              <a:tabLst/>
            </a:pPr>
            <a:r>
              <a:rPr lang="ru-RU" sz="2100" b="1" dirty="0">
                <a:solidFill>
                  <a:srgbClr val="154A9A"/>
                </a:solidFill>
              </a:rPr>
              <a:t>ПОКАЗАТЕЛИ ВЫПОЛНЕНИЯ КОМПЛЕКСНОГО </a:t>
            </a:r>
            <a:r>
              <a:rPr lang="ru-RU" sz="2100" b="1" dirty="0" smtClean="0">
                <a:solidFill>
                  <a:srgbClr val="154A9A"/>
                </a:solidFill>
              </a:rPr>
              <a:t>ПЛАНА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5" b="11744"/>
          <a:stretch/>
        </p:blipFill>
        <p:spPr bwMode="auto">
          <a:xfrm>
            <a:off x="385236" y="1203597"/>
            <a:ext cx="8435236" cy="3205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6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124</Words>
  <Application>Microsoft Office PowerPoint</Application>
  <PresentationFormat>Экран (16:9)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О реализации комплексного плана мероприятий по повышению качества естественно-научного и математического образования на период до 2030 года в МО «Онгудайский район»</vt:lpstr>
      <vt:lpstr>КОМПЛЕКСНЫЙ ПЛАН мероприятий по повышению качества математического  и естественно-научного образования на период до 2030 года в МО «Онгудайский район»</vt:lpstr>
      <vt:lpstr>Генеральная цель – подготовка будущих технических, инженерных кадров под потребности реального сектора экономики региона</vt:lpstr>
      <vt:lpstr>ПОКАЗАТЕЛИ ВЫПОЛНЕНИЯ КОМПЛЕКСНОГО ПЛАНА</vt:lpstr>
      <vt:lpstr>ПОКАЗАТЕЛИ ВЫПОЛНЕНИЯ КОМПЛЕКСНОГО ПЛАНА</vt:lpstr>
      <vt:lpstr>ПОКАЗАТЕЛИ ВЫПОЛНЕНИЯ КОМПЛЕКСНОГО ПЛАНА</vt:lpstr>
      <vt:lpstr>ПОКАЗАТЕЛИ ВЫПОЛНЕНИЯ КОМПЛЕКСНОГО ПЛАНА</vt:lpstr>
      <vt:lpstr>ПОКАЗАТЕЛИ ВЫПОЛНЕНИЯ КОМПЛЕКСНОГО ПЛАНА</vt:lpstr>
      <vt:lpstr>ПОКАЗАТЕЛИ ВЫПОЛНЕНИЯ КОМПЛЕКСНОГО ПЛАНА</vt:lpstr>
      <vt:lpstr>ПОКАЗАТЕЛИ ВЫПОЛНЕНИЯ КОМПЛЕКСНОГО ПЛАНА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 Windows</cp:lastModifiedBy>
  <cp:revision>24</cp:revision>
  <dcterms:created xsi:type="dcterms:W3CDTF">2026-08-25T06:29:37Z</dcterms:created>
  <dcterms:modified xsi:type="dcterms:W3CDTF">2026-08-25T09:12:50Z</dcterms:modified>
</cp:coreProperties>
</file>