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50" r:id="rId2"/>
  </p:sldMasterIdLst>
  <p:notesMasterIdLst>
    <p:notesMasterId r:id="rId15"/>
  </p:notesMasterIdLst>
  <p:handoutMasterIdLst>
    <p:handoutMasterId r:id="rId16"/>
  </p:handoutMasterIdLst>
  <p:sldIdLst>
    <p:sldId id="316" r:id="rId3"/>
    <p:sldId id="258" r:id="rId4"/>
    <p:sldId id="259" r:id="rId5"/>
    <p:sldId id="327" r:id="rId6"/>
    <p:sldId id="330" r:id="rId7"/>
    <p:sldId id="331" r:id="rId8"/>
    <p:sldId id="332" r:id="rId9"/>
    <p:sldId id="333" r:id="rId10"/>
    <p:sldId id="336" r:id="rId11"/>
    <p:sldId id="334" r:id="rId12"/>
    <p:sldId id="341" r:id="rId13"/>
    <p:sldId id="287" r:id="rId14"/>
  </p:sldIdLst>
  <p:sldSz cx="12192000" cy="6858000"/>
  <p:notesSz cx="6735763" cy="9866313"/>
  <p:embeddedFontLst>
    <p:embeddedFont>
      <p:font typeface="Involve" charset="0"/>
      <p:regular r:id="rId17"/>
      <p:bold r:id="rId18"/>
      <p:italic r:id="rId19"/>
    </p:embeddedFont>
    <p:embeddedFont>
      <p:font typeface="Calibri" pitchFamily="34" charset="0"/>
      <p:regular r:id="rId20"/>
      <p:bold r:id="rId21"/>
      <p:italic r:id="rId22"/>
      <p:boldItalic r:id="rId23"/>
    </p:embeddedFont>
    <p:embeddedFont>
      <p:font typeface="Calibri Light" pitchFamily="34" charset="0"/>
      <p:regular r:id="rId24"/>
      <p:italic r:id="rId25"/>
    </p:embeddedFont>
    <p:embeddedFont>
      <p:font typeface="Involve Bold" charset="0"/>
      <p:bold r:id="rId26"/>
    </p:embeddedFont>
    <p:embeddedFont>
      <p:font typeface="Tahoma" pitchFamily="34" charset="0"/>
      <p:regular r:id="rId27"/>
      <p:bold r:id="rId28"/>
    </p:embeddedFont>
    <p:embeddedFont>
      <p:font typeface="Involve SemiBold" charset="0"/>
      <p:regular r:id="rId29"/>
      <p:bold r:id="rId30"/>
    </p:embeddedFont>
    <p:embeddedFont>
      <p:font typeface="Involve Medium" charset="0"/>
      <p:regular r:id="rId31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EAFC3AB-AB6F-4784-A606-F76AC3278EDC}">
          <p14:sldIdLst>
            <p14:sldId id="316"/>
            <p14:sldId id="258"/>
            <p14:sldId id="259"/>
            <p14:sldId id="327"/>
            <p14:sldId id="330"/>
            <p14:sldId id="331"/>
            <p14:sldId id="332"/>
            <p14:sldId id="333"/>
            <p14:sldId id="336"/>
            <p14:sldId id="334"/>
            <p14:sldId id="341"/>
            <p14:sldId id="287"/>
          </p14:sldIdLst>
        </p14:section>
      </p14:sectionLst>
    </p:ext>
    <p:ext uri="{EFAFB233-063F-42B5-8137-9DF3F51BA10A}">
      <p15:sldGuideLst xmlns="" xmlns:p15="http://schemas.microsoft.com/office/powerpoint/2012/main">
        <p15:guide id="2" pos="347" userDrawn="1">
          <p15:clr>
            <a:srgbClr val="A4A3A4"/>
          </p15:clr>
        </p15:guide>
        <p15:guide id="3" orient="horz" pos="2160">
          <p15:clr>
            <a:srgbClr val="A4A3A4"/>
          </p15:clr>
        </p15:guide>
        <p15:guide id="4" pos="394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Богдана Мирончук" initials="БМ" lastIdx="2" clrIdx="0">
    <p:extLst>
      <p:ext uri="{19B8F6BF-5375-455C-9EA6-DF929625EA0E}">
        <p15:presenceInfo xmlns="" xmlns:p15="http://schemas.microsoft.com/office/powerpoint/2012/main" userId="S-1-5-21-1895122231-841356965-3826427762-442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70EE"/>
    <a:srgbClr val="5D3FFC"/>
    <a:srgbClr val="0092FF"/>
    <a:srgbClr val="5293FA"/>
    <a:srgbClr val="D2403F"/>
    <a:srgbClr val="699FF1"/>
    <a:srgbClr val="FCA50E"/>
    <a:srgbClr val="5D98F3"/>
    <a:srgbClr val="595959"/>
    <a:srgbClr val="79A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9" autoAdjust="0"/>
    <p:restoredTop sz="93761" autoAdjust="0"/>
  </p:normalViewPr>
  <p:slideViewPr>
    <p:cSldViewPr snapToGrid="0" showGuides="1">
      <p:cViewPr>
        <p:scale>
          <a:sx n="116" d="100"/>
          <a:sy n="116" d="100"/>
        </p:scale>
        <p:origin x="-300" y="90"/>
      </p:cViewPr>
      <p:guideLst>
        <p:guide orient="horz" pos="2160"/>
        <p:guide pos="347"/>
        <p:guide pos="39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4114" y="91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32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9FC4FD"/>
            </a:solidFill>
            <a:ln cap="rnd">
              <a:noFill/>
            </a:ln>
            <a:effectLst>
              <a:glow>
                <a:schemeClr val="accent1">
                  <a:alpha val="40000"/>
                </a:schemeClr>
              </a:glow>
              <a:softEdge rad="25400"/>
            </a:effectLst>
          </c:spPr>
          <c:invertIfNegative val="0"/>
          <c:dPt>
            <c:idx val="1"/>
            <c:invertIfNegative val="0"/>
            <c:bubble3D val="0"/>
            <c:spPr>
              <a:solidFill>
                <a:srgbClr val="0092FF"/>
              </a:solidFill>
              <a:ln cap="rnd">
                <a:noFill/>
              </a:ln>
              <a:effectLst>
                <a:glow>
                  <a:schemeClr val="accent1">
                    <a:alpha val="40000"/>
                  </a:schemeClr>
                </a:glow>
                <a:softEdge rad="25400"/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6AB-4030-BC67-C8AB3293A6E8}"/>
              </c:ext>
            </c:extLst>
          </c:dPt>
          <c:dPt>
            <c:idx val="2"/>
            <c:invertIfNegative val="0"/>
            <c:bubble3D val="0"/>
            <c:spPr>
              <a:solidFill>
                <a:srgbClr val="0065B0"/>
              </a:solidFill>
              <a:ln cap="rnd">
                <a:noFill/>
              </a:ln>
              <a:effectLst>
                <a:glow>
                  <a:schemeClr val="accent1">
                    <a:alpha val="40000"/>
                  </a:schemeClr>
                </a:glow>
                <a:softEdge rad="25400"/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6AB-4030-BC67-C8AB3293A6E8}"/>
              </c:ext>
            </c:extLst>
          </c:dPt>
          <c:dLbls>
            <c:delete val="1"/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A6AB-4030-BC67-C8AB3293A6E8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32"/>
        <c:overlap val="100"/>
        <c:axId val="50588672"/>
        <c:axId val="51970816"/>
      </c:barChart>
      <c:catAx>
        <c:axId val="50588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Involve Medium" panose="020B0502020202020204" pitchFamily="34" charset="0"/>
                <a:ea typeface="+mn-ea"/>
                <a:cs typeface="+mn-cs"/>
              </a:defRPr>
            </a:pPr>
            <a:endParaRPr lang="ru-RU"/>
          </a:p>
        </c:txPr>
        <c:crossAx val="51970816"/>
        <c:crosses val="autoZero"/>
        <c:auto val="1"/>
        <c:lblAlgn val="ctr"/>
        <c:lblOffset val="100"/>
        <c:noMultiLvlLbl val="0"/>
      </c:catAx>
      <c:valAx>
        <c:axId val="5197081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rgbClr val="4B8DDD">
                  <a:alpha val="13725"/>
                </a:srgb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50588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200" b="0" i="0" u="none" strike="noStrike" baseline="0" dirty="0">
                <a:effectLst/>
                <a:latin typeface="Involve Medium" panose="020B0502020202020204" pitchFamily="34" charset="0"/>
              </a:rPr>
              <a:t>Динамика количества участников </a:t>
            </a:r>
            <a:endParaRPr lang="ru-RU" sz="1200" dirty="0">
              <a:latin typeface="Involve Medium" panose="020B0502020202020204" pitchFamily="34" charset="0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3.40420904217658E-2"/>
          <c:y val="0.30436710912331327"/>
          <c:w val="0.94650528648008236"/>
          <c:h val="0.5822260215061313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колличество человек</c:v>
                </c:pt>
              </c:strCache>
            </c:strRef>
          </c:tx>
          <c:spPr>
            <a:solidFill>
              <a:srgbClr val="0092FF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2022 - 2023</c:v>
                </c:pt>
                <c:pt idx="1">
                  <c:v>2023 - 2024</c:v>
                </c:pt>
                <c:pt idx="2">
                  <c:v>2024 - 2025</c:v>
                </c:pt>
                <c:pt idx="3">
                  <c:v>2025 - 2026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0.05</c:v>
                </c:pt>
                <c:pt idx="1">
                  <c:v>0.7</c:v>
                </c:pt>
                <c:pt idx="2">
                  <c:v>0.9</c:v>
                </c:pt>
                <c:pt idx="3">
                  <c:v>0.95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9FA-4621-A4AA-21409C12C8A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2022 - 2023</c:v>
                </c:pt>
                <c:pt idx="1">
                  <c:v>2023 - 2024</c:v>
                </c:pt>
                <c:pt idx="2">
                  <c:v>2024 - 2025</c:v>
                </c:pt>
                <c:pt idx="3">
                  <c:v>2025 - 2026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9FA-4621-A4AA-21409C12C8A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2022 - 2023</c:v>
                </c:pt>
                <c:pt idx="1">
                  <c:v>2023 - 2024</c:v>
                </c:pt>
                <c:pt idx="2">
                  <c:v>2024 - 2025</c:v>
                </c:pt>
                <c:pt idx="3">
                  <c:v>2025 - 2026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9FA-4621-A4AA-21409C12C8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7"/>
        <c:overlap val="100"/>
        <c:axId val="51905280"/>
        <c:axId val="51906816"/>
      </c:barChart>
      <c:catAx>
        <c:axId val="519052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t" anchorCtr="0"/>
          <a:lstStyle/>
          <a:p>
            <a:pPr>
              <a:defRPr sz="800" b="0" i="0" u="none" strike="noStrike" kern="1100" baseline="0">
                <a:solidFill>
                  <a:schemeClr val="tx1">
                    <a:lumMod val="65000"/>
                    <a:lumOff val="35000"/>
                  </a:schemeClr>
                </a:solidFill>
                <a:latin typeface="Involve SemiBold" panose="020B0502020202020204" pitchFamily="34" charset="0"/>
                <a:ea typeface="+mn-ea"/>
                <a:cs typeface="+mn-cs"/>
              </a:defRPr>
            </a:pPr>
            <a:endParaRPr lang="ru-RU"/>
          </a:p>
        </c:txPr>
        <c:crossAx val="51906816"/>
        <c:crosses val="autoZero"/>
        <c:auto val="1"/>
        <c:lblAlgn val="ctr"/>
        <c:lblOffset val="100"/>
        <c:noMultiLvlLbl val="0"/>
      </c:catAx>
      <c:valAx>
        <c:axId val="51906816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51905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="" xmlns:a16="http://schemas.microsoft.com/office/drawing/2014/main" id="{82CC7B2B-B2E7-71AB-4AA1-126985DE436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6B5D3E31-E58C-BB03-5613-D2F7E225DB2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A694D3-FEDA-409F-AE3E-401C944E7D26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052638F0-5D48-37A0-E658-F222435124A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0BFEB1C6-DF4D-184E-D850-C2339363190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A4F6F5-F73A-40CA-8354-8BDC840505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165470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="" xmlns:p15="http://schemas.microsoft.com/office/powerpoint/2012/main">
        <p15:guide id="1" orient="horz" pos="3108" userDrawn="1">
          <p15:clr>
            <a:srgbClr val="F26B43"/>
          </p15:clr>
        </p15:guide>
        <p15:guide id="2" pos="2122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Involve Medium" panose="020B0502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Involve Medium" panose="020B0502020202020204" pitchFamily="34" charset="0"/>
              </a:defRPr>
            </a:lvl1pPr>
          </a:lstStyle>
          <a:p>
            <a:fld id="{B26E30E5-4F5F-485C-BB59-2C4D3D56145D}" type="datetimeFigureOut">
              <a:rPr lang="ru-RU" smtClean="0"/>
              <a:pPr/>
              <a:t>25.08.2026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Involve Medium" panose="020B0502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Involve Medium" panose="020B0502020202020204" pitchFamily="34" charset="0"/>
              </a:defRPr>
            </a:lvl1pPr>
          </a:lstStyle>
          <a:p>
            <a:fld id="{45579F7A-FA69-452B-8D19-D22112856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6122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Involve Medium" panose="020B0502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Involve Medium" panose="020B0502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Involve Medium" panose="020B0502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Involve Medium" panose="020B0502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Involve Medium" panose="020B0502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579F7A-FA69-452B-8D19-D221128566E5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95974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B89A2D96-32E6-B8BA-0DB1-B4C5DC0C21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="" xmlns:a16="http://schemas.microsoft.com/office/drawing/2014/main" id="{5FAB437E-7A7B-DD0E-ADA4-B2258156F3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>
            <a:extLst>
              <a:ext uri="{FF2B5EF4-FFF2-40B4-BE49-F238E27FC236}">
                <a16:creationId xmlns="" xmlns:a16="http://schemas.microsoft.com/office/drawing/2014/main" id="{5600CD89-4124-4793-2F60-BE1DCEB272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F60009E5-FDE9-B244-3BA3-84D843A2E7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579F7A-FA69-452B-8D19-D221128566E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30109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5851CC36-B3A9-0F58-4746-60692D754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="" xmlns:a16="http://schemas.microsoft.com/office/drawing/2014/main" id="{1CA0F44C-C11D-6BD5-F03E-1185ED0AC6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>
            <a:extLst>
              <a:ext uri="{FF2B5EF4-FFF2-40B4-BE49-F238E27FC236}">
                <a16:creationId xmlns="" xmlns:a16="http://schemas.microsoft.com/office/drawing/2014/main" id="{384BDF1F-2021-38BA-96A0-232F437D06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A7AFFB33-D334-9A1B-C639-4EF37BC533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579F7A-FA69-452B-8D19-D221128566E5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50188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579F7A-FA69-452B-8D19-D221128566E5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29478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579F7A-FA69-452B-8D19-D221128566E5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85532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579F7A-FA69-452B-8D19-D221128566E5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2113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B89A2D96-32E6-B8BA-0DB1-B4C5DC0C21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="" xmlns:a16="http://schemas.microsoft.com/office/drawing/2014/main" id="{5FAB437E-7A7B-DD0E-ADA4-B2258156F3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>
            <a:extLst>
              <a:ext uri="{FF2B5EF4-FFF2-40B4-BE49-F238E27FC236}">
                <a16:creationId xmlns="" xmlns:a16="http://schemas.microsoft.com/office/drawing/2014/main" id="{5600CD89-4124-4793-2F60-BE1DCEB272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F60009E5-FDE9-B244-3BA3-84D843A2E7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579F7A-FA69-452B-8D19-D221128566E5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69280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B89A2D96-32E6-B8BA-0DB1-B4C5DC0C21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="" xmlns:a16="http://schemas.microsoft.com/office/drawing/2014/main" id="{5FAB437E-7A7B-DD0E-ADA4-B2258156F3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>
            <a:extLst>
              <a:ext uri="{FF2B5EF4-FFF2-40B4-BE49-F238E27FC236}">
                <a16:creationId xmlns="" xmlns:a16="http://schemas.microsoft.com/office/drawing/2014/main" id="{5600CD89-4124-4793-2F60-BE1DCEB272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F60009E5-FDE9-B244-3BA3-84D843A2E7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579F7A-FA69-452B-8D19-D221128566E5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82710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B89A2D96-32E6-B8BA-0DB1-B4C5DC0C21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="" xmlns:a16="http://schemas.microsoft.com/office/drawing/2014/main" id="{5FAB437E-7A7B-DD0E-ADA4-B2258156F3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>
            <a:extLst>
              <a:ext uri="{FF2B5EF4-FFF2-40B4-BE49-F238E27FC236}">
                <a16:creationId xmlns="" xmlns:a16="http://schemas.microsoft.com/office/drawing/2014/main" id="{5600CD89-4124-4793-2F60-BE1DCEB272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F60009E5-FDE9-B244-3BA3-84D843A2E7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579F7A-FA69-452B-8D19-D221128566E5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25971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11" Type="http://schemas.openxmlformats.org/officeDocument/2006/relationships/image" Target="../media/image13.svg"/><Relationship Id="rId5" Type="http://schemas.openxmlformats.org/officeDocument/2006/relationships/image" Target="../media/image7.svg"/><Relationship Id="rId10" Type="http://schemas.openxmlformats.org/officeDocument/2006/relationships/image" Target="../media/image8.png"/><Relationship Id="rId4" Type="http://schemas.openxmlformats.org/officeDocument/2006/relationships/image" Target="../media/image5.png"/><Relationship Id="rId9" Type="http://schemas.openxmlformats.org/officeDocument/2006/relationships/image" Target="../media/image11.sv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>
            <a:extLst>
              <a:ext uri="{FF2B5EF4-FFF2-40B4-BE49-F238E27FC236}">
                <a16:creationId xmlns="" xmlns:a16="http://schemas.microsoft.com/office/drawing/2014/main" id="{EEA8D3CB-8AF3-C38D-F738-55443E2436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08986" y="6492872"/>
            <a:ext cx="7437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ru-RU" sz="1200" b="0" kern="1200" smtClean="0">
                <a:solidFill>
                  <a:srgbClr val="FFFFFF"/>
                </a:solidFill>
                <a:latin typeface="Involve Medium"/>
                <a:ea typeface="+mn-ea"/>
                <a:cs typeface="Involve Medium"/>
              </a:defRPr>
            </a:lvl1pPr>
          </a:lstStyle>
          <a:p>
            <a:fld id="{D35DEAFB-07D3-4D2E-8275-5F76918DCC1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770505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ля вставк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>
            <a:extLst>
              <a:ext uri="{FF2B5EF4-FFF2-40B4-BE49-F238E27FC236}">
                <a16:creationId xmlns="" xmlns:a16="http://schemas.microsoft.com/office/drawing/2014/main" id="{EEA8D3CB-8AF3-C38D-F738-55443E2436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08986" y="6492872"/>
            <a:ext cx="7437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ru-RU" sz="1200" b="0" kern="1200" smtClean="0">
                <a:solidFill>
                  <a:srgbClr val="FFFFFF"/>
                </a:solidFill>
                <a:latin typeface="Involve Medium"/>
                <a:ea typeface="+mn-ea"/>
                <a:cs typeface="Involve Medium"/>
              </a:defRPr>
            </a:lvl1pPr>
          </a:lstStyle>
          <a:p>
            <a:fld id="{D35DEAFB-07D3-4D2E-8275-5F76918DCC1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Рисунок 11">
            <a:extLst>
              <a:ext uri="{FF2B5EF4-FFF2-40B4-BE49-F238E27FC236}">
                <a16:creationId xmlns="" xmlns:a16="http://schemas.microsoft.com/office/drawing/2014/main" id="{E317BC10-D788-0F93-1370-10E006776C0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232321" y="-1783337"/>
            <a:ext cx="1603443" cy="1589391"/>
          </a:xfrm>
          <a:prstGeom prst="roundRect">
            <a:avLst>
              <a:gd name="adj" fmla="val 1550"/>
            </a:avLst>
          </a:prstGeom>
        </p:spPr>
        <p:txBody>
          <a:bodyPr/>
          <a:lstStyle/>
          <a:p>
            <a:endParaRPr lang="ru-RU"/>
          </a:p>
        </p:txBody>
      </p:sp>
      <p:sp>
        <p:nvSpPr>
          <p:cNvPr id="16" name="Рисунок 11">
            <a:extLst>
              <a:ext uri="{FF2B5EF4-FFF2-40B4-BE49-F238E27FC236}">
                <a16:creationId xmlns="" xmlns:a16="http://schemas.microsoft.com/office/drawing/2014/main" id="{94D4F33C-1E80-BB16-C8EC-EEF6B6720F61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04673" y="-1783337"/>
            <a:ext cx="1603443" cy="1589391"/>
          </a:xfrm>
          <a:prstGeom prst="roundRect">
            <a:avLst>
              <a:gd name="adj" fmla="val 1550"/>
            </a:avLst>
          </a:prstGeom>
        </p:spPr>
        <p:txBody>
          <a:bodyPr/>
          <a:lstStyle/>
          <a:p>
            <a:endParaRPr lang="ru-RU"/>
          </a:p>
        </p:txBody>
      </p:sp>
      <p:sp>
        <p:nvSpPr>
          <p:cNvPr id="19" name="Рисунок 11">
            <a:extLst>
              <a:ext uri="{FF2B5EF4-FFF2-40B4-BE49-F238E27FC236}">
                <a16:creationId xmlns="" xmlns:a16="http://schemas.microsoft.com/office/drawing/2014/main" id="{3544B359-C9CD-0EC2-9135-14DC9662B645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12705836" y="135864"/>
            <a:ext cx="1603443" cy="1589391"/>
          </a:xfrm>
          <a:prstGeom prst="roundRect">
            <a:avLst>
              <a:gd name="adj" fmla="val 1550"/>
            </a:avLst>
          </a:prstGeom>
        </p:spPr>
        <p:txBody>
          <a:bodyPr/>
          <a:lstStyle/>
          <a:p>
            <a:endParaRPr lang="ru-RU"/>
          </a:p>
        </p:txBody>
      </p:sp>
      <p:sp>
        <p:nvSpPr>
          <p:cNvPr id="20" name="Рисунок 11">
            <a:extLst>
              <a:ext uri="{FF2B5EF4-FFF2-40B4-BE49-F238E27FC236}">
                <a16:creationId xmlns="" xmlns:a16="http://schemas.microsoft.com/office/drawing/2014/main" id="{9BC226E8-60C1-3112-E109-3CFC0D9BA8DE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12704809" y="2050053"/>
            <a:ext cx="1603443" cy="1589391"/>
          </a:xfrm>
          <a:prstGeom prst="roundRect">
            <a:avLst>
              <a:gd name="adj" fmla="val 1550"/>
            </a:avLst>
          </a:prstGeom>
        </p:spPr>
        <p:txBody>
          <a:bodyPr/>
          <a:lstStyle/>
          <a:p>
            <a:endParaRPr lang="ru-RU"/>
          </a:p>
        </p:txBody>
      </p:sp>
      <p:sp>
        <p:nvSpPr>
          <p:cNvPr id="21" name="Рисунок 11">
            <a:extLst>
              <a:ext uri="{FF2B5EF4-FFF2-40B4-BE49-F238E27FC236}">
                <a16:creationId xmlns="" xmlns:a16="http://schemas.microsoft.com/office/drawing/2014/main" id="{42109D43-EBA0-5E6E-88AD-15373286CCFF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6487617" y="-1783337"/>
            <a:ext cx="1603443" cy="1589391"/>
          </a:xfrm>
          <a:prstGeom prst="roundRect">
            <a:avLst>
              <a:gd name="adj" fmla="val 1550"/>
            </a:avLst>
          </a:prstGeom>
        </p:spPr>
        <p:txBody>
          <a:bodyPr/>
          <a:lstStyle/>
          <a:p>
            <a:endParaRPr lang="ru-RU"/>
          </a:p>
        </p:txBody>
      </p:sp>
      <p:sp>
        <p:nvSpPr>
          <p:cNvPr id="22" name="Рисунок 11">
            <a:extLst>
              <a:ext uri="{FF2B5EF4-FFF2-40B4-BE49-F238E27FC236}">
                <a16:creationId xmlns="" xmlns:a16="http://schemas.microsoft.com/office/drawing/2014/main" id="{9165C85D-228A-9BA9-CD4C-B1A8C9C4F322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4359969" y="-1783337"/>
            <a:ext cx="1603443" cy="1589391"/>
          </a:xfrm>
          <a:prstGeom prst="roundRect">
            <a:avLst>
              <a:gd name="adj" fmla="val 1550"/>
            </a:avLst>
          </a:prstGeom>
        </p:spPr>
        <p:txBody>
          <a:bodyPr/>
          <a:lstStyle/>
          <a:p>
            <a:endParaRPr lang="ru-RU"/>
          </a:p>
        </p:txBody>
      </p:sp>
      <p:sp>
        <p:nvSpPr>
          <p:cNvPr id="23" name="Рисунок 11">
            <a:extLst>
              <a:ext uri="{FF2B5EF4-FFF2-40B4-BE49-F238E27FC236}">
                <a16:creationId xmlns="" xmlns:a16="http://schemas.microsoft.com/office/drawing/2014/main" id="{82CA1166-CCE0-BC1B-6B1A-3D98982646F5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10742913" y="-1783337"/>
            <a:ext cx="1603443" cy="1589391"/>
          </a:xfrm>
          <a:prstGeom prst="roundRect">
            <a:avLst>
              <a:gd name="adj" fmla="val 1550"/>
            </a:avLst>
          </a:prstGeom>
        </p:spPr>
        <p:txBody>
          <a:bodyPr/>
          <a:lstStyle/>
          <a:p>
            <a:endParaRPr lang="ru-RU"/>
          </a:p>
        </p:txBody>
      </p:sp>
      <p:sp>
        <p:nvSpPr>
          <p:cNvPr id="24" name="Рисунок 11">
            <a:extLst>
              <a:ext uri="{FF2B5EF4-FFF2-40B4-BE49-F238E27FC236}">
                <a16:creationId xmlns="" xmlns:a16="http://schemas.microsoft.com/office/drawing/2014/main" id="{2D528F30-C5F5-4151-F66C-F3458AD60DA9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8615265" y="-1783337"/>
            <a:ext cx="1603443" cy="1589391"/>
          </a:xfrm>
          <a:prstGeom prst="roundRect">
            <a:avLst>
              <a:gd name="adj" fmla="val 1550"/>
            </a:avLst>
          </a:prstGeom>
        </p:spPr>
        <p:txBody>
          <a:bodyPr/>
          <a:lstStyle/>
          <a:p>
            <a:endParaRPr lang="ru-RU"/>
          </a:p>
        </p:txBody>
      </p:sp>
      <p:sp>
        <p:nvSpPr>
          <p:cNvPr id="25" name="Рисунок 11">
            <a:extLst>
              <a:ext uri="{FF2B5EF4-FFF2-40B4-BE49-F238E27FC236}">
                <a16:creationId xmlns="" xmlns:a16="http://schemas.microsoft.com/office/drawing/2014/main" id="{0A57FA51-81C7-1E23-77A6-2EE49812B323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12705836" y="3857723"/>
            <a:ext cx="1603443" cy="1589391"/>
          </a:xfrm>
          <a:prstGeom prst="roundRect">
            <a:avLst>
              <a:gd name="adj" fmla="val 1550"/>
            </a:avLst>
          </a:prstGeom>
        </p:spPr>
        <p:txBody>
          <a:bodyPr/>
          <a:lstStyle/>
          <a:p>
            <a:endParaRPr lang="ru-RU"/>
          </a:p>
        </p:txBody>
      </p:sp>
      <p:sp>
        <p:nvSpPr>
          <p:cNvPr id="26" name="Рисунок 11">
            <a:extLst>
              <a:ext uri="{FF2B5EF4-FFF2-40B4-BE49-F238E27FC236}">
                <a16:creationId xmlns="" xmlns:a16="http://schemas.microsoft.com/office/drawing/2014/main" id="{60B94EF6-388C-44C6-33A2-EFCBE8707941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12704809" y="5771912"/>
            <a:ext cx="1603443" cy="1589391"/>
          </a:xfrm>
          <a:prstGeom prst="roundRect">
            <a:avLst>
              <a:gd name="adj" fmla="val 1550"/>
            </a:avLst>
          </a:prstGeom>
        </p:spPr>
        <p:txBody>
          <a:bodyPr/>
          <a:lstStyle/>
          <a:p>
            <a:endParaRPr lang="ru-RU"/>
          </a:p>
        </p:txBody>
      </p:sp>
      <p:sp>
        <p:nvSpPr>
          <p:cNvPr id="27" name="Рисунок 11">
            <a:extLst>
              <a:ext uri="{FF2B5EF4-FFF2-40B4-BE49-F238E27FC236}">
                <a16:creationId xmlns="" xmlns:a16="http://schemas.microsoft.com/office/drawing/2014/main" id="{95DE3773-7842-35B6-E18F-03B2A5696405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-2021948" y="135865"/>
            <a:ext cx="1603443" cy="1589391"/>
          </a:xfrm>
          <a:prstGeom prst="roundRect">
            <a:avLst>
              <a:gd name="adj" fmla="val 1550"/>
            </a:avLst>
          </a:prstGeom>
        </p:spPr>
        <p:txBody>
          <a:bodyPr/>
          <a:lstStyle/>
          <a:p>
            <a:endParaRPr lang="ru-RU"/>
          </a:p>
        </p:txBody>
      </p:sp>
      <p:sp>
        <p:nvSpPr>
          <p:cNvPr id="28" name="Рисунок 11">
            <a:extLst>
              <a:ext uri="{FF2B5EF4-FFF2-40B4-BE49-F238E27FC236}">
                <a16:creationId xmlns="" xmlns:a16="http://schemas.microsoft.com/office/drawing/2014/main" id="{273273D3-7BC4-619D-4936-095BCCDD230B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-2022975" y="2050054"/>
            <a:ext cx="1603443" cy="1589391"/>
          </a:xfrm>
          <a:prstGeom prst="roundRect">
            <a:avLst>
              <a:gd name="adj" fmla="val 1550"/>
            </a:avLst>
          </a:prstGeom>
        </p:spPr>
        <p:txBody>
          <a:bodyPr/>
          <a:lstStyle/>
          <a:p>
            <a:endParaRPr lang="ru-RU"/>
          </a:p>
        </p:txBody>
      </p:sp>
      <p:sp>
        <p:nvSpPr>
          <p:cNvPr id="29" name="Рисунок 11">
            <a:extLst>
              <a:ext uri="{FF2B5EF4-FFF2-40B4-BE49-F238E27FC236}">
                <a16:creationId xmlns="" xmlns:a16="http://schemas.microsoft.com/office/drawing/2014/main" id="{1219CB0C-5FF9-477B-5D5F-C0158C29E298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-2021948" y="3857724"/>
            <a:ext cx="1603443" cy="1589391"/>
          </a:xfrm>
          <a:prstGeom prst="roundRect">
            <a:avLst>
              <a:gd name="adj" fmla="val 1550"/>
            </a:avLst>
          </a:prstGeom>
        </p:spPr>
        <p:txBody>
          <a:bodyPr/>
          <a:lstStyle/>
          <a:p>
            <a:endParaRPr lang="ru-RU"/>
          </a:p>
        </p:txBody>
      </p:sp>
      <p:sp>
        <p:nvSpPr>
          <p:cNvPr id="30" name="Рисунок 11">
            <a:extLst>
              <a:ext uri="{FF2B5EF4-FFF2-40B4-BE49-F238E27FC236}">
                <a16:creationId xmlns="" xmlns:a16="http://schemas.microsoft.com/office/drawing/2014/main" id="{6A5B4176-2EE7-1ED2-55C7-8481D3E10816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-2022975" y="5771913"/>
            <a:ext cx="1603443" cy="1589391"/>
          </a:xfrm>
          <a:prstGeom prst="roundRect">
            <a:avLst>
              <a:gd name="adj" fmla="val 1550"/>
            </a:avLst>
          </a:prstGeom>
        </p:spPr>
        <p:txBody>
          <a:bodyPr/>
          <a:lstStyle/>
          <a:p>
            <a:endParaRPr lang="ru-RU"/>
          </a:p>
        </p:txBody>
      </p:sp>
      <p:sp>
        <p:nvSpPr>
          <p:cNvPr id="31" name="Рисунок 11">
            <a:extLst>
              <a:ext uri="{FF2B5EF4-FFF2-40B4-BE49-F238E27FC236}">
                <a16:creationId xmlns="" xmlns:a16="http://schemas.microsoft.com/office/drawing/2014/main" id="{214B5947-D48D-79BE-1781-0A3EAD275D3A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-2022975" y="-1783337"/>
            <a:ext cx="1603443" cy="1589391"/>
          </a:xfrm>
          <a:prstGeom prst="roundRect">
            <a:avLst>
              <a:gd name="adj" fmla="val 1550"/>
            </a:avLst>
          </a:prstGeom>
        </p:spPr>
        <p:txBody>
          <a:bodyPr/>
          <a:lstStyle/>
          <a:p>
            <a:endParaRPr lang="ru-RU"/>
          </a:p>
        </p:txBody>
      </p:sp>
      <p:sp>
        <p:nvSpPr>
          <p:cNvPr id="32" name="Рисунок 11">
            <a:extLst>
              <a:ext uri="{FF2B5EF4-FFF2-40B4-BE49-F238E27FC236}">
                <a16:creationId xmlns="" xmlns:a16="http://schemas.microsoft.com/office/drawing/2014/main" id="{D1AE4EBA-2F18-7388-27F0-251F0E5AF60A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12647038" y="-1783337"/>
            <a:ext cx="1603443" cy="1589391"/>
          </a:xfrm>
          <a:prstGeom prst="roundRect">
            <a:avLst>
              <a:gd name="adj" fmla="val 1550"/>
            </a:avLst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699780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>
            <a:extLst>
              <a:ext uri="{FF2B5EF4-FFF2-40B4-BE49-F238E27FC236}">
                <a16:creationId xmlns="" xmlns:a16="http://schemas.microsoft.com/office/drawing/2014/main" id="{EEA8D3CB-8AF3-C38D-F738-55443E2436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08986" y="6492872"/>
            <a:ext cx="7437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ru-RU" sz="1200" b="0" kern="1200" smtClean="0">
                <a:solidFill>
                  <a:srgbClr val="FFFFFF"/>
                </a:solidFill>
                <a:latin typeface="Involve Medium"/>
                <a:ea typeface="+mn-ea"/>
                <a:cs typeface="Involve Medium"/>
              </a:defRPr>
            </a:lvl1pPr>
          </a:lstStyle>
          <a:p>
            <a:fld id="{D35DEAFB-07D3-4D2E-8275-5F76918DCC1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Рисунок 11">
            <a:extLst>
              <a:ext uri="{FF2B5EF4-FFF2-40B4-BE49-F238E27FC236}">
                <a16:creationId xmlns="" xmlns:a16="http://schemas.microsoft.com/office/drawing/2014/main" id="{3379DCE3-0411-E483-ED6C-E2A724568BD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886200" y="1520217"/>
            <a:ext cx="4494728" cy="2486817"/>
          </a:xfrm>
          <a:prstGeom prst="roundRect">
            <a:avLst>
              <a:gd name="adj" fmla="val 1550"/>
            </a:avLst>
          </a:prstGeom>
        </p:spPr>
        <p:txBody>
          <a:bodyPr/>
          <a:lstStyle/>
          <a:p>
            <a:endParaRPr lang="ru-RU"/>
          </a:p>
        </p:txBody>
      </p:sp>
      <p:sp>
        <p:nvSpPr>
          <p:cNvPr id="29" name="Рисунок 27">
            <a:extLst>
              <a:ext uri="{FF2B5EF4-FFF2-40B4-BE49-F238E27FC236}">
                <a16:creationId xmlns="" xmlns:a16="http://schemas.microsoft.com/office/drawing/2014/main" id="{17CABACD-5D80-92A6-B9B5-9796A56D983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90563" y="1520825"/>
            <a:ext cx="842962" cy="1077913"/>
          </a:xfrm>
          <a:prstGeom prst="roundRect">
            <a:avLst>
              <a:gd name="adj" fmla="val 8159"/>
            </a:avLst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3074489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>
            <a:extLst>
              <a:ext uri="{FF2B5EF4-FFF2-40B4-BE49-F238E27FC236}">
                <a16:creationId xmlns="" xmlns:a16="http://schemas.microsoft.com/office/drawing/2014/main" id="{EEA8D3CB-8AF3-C38D-F738-55443E2436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08986" y="6492872"/>
            <a:ext cx="7437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ru-RU" sz="1200" b="0" kern="1200" smtClean="0">
                <a:solidFill>
                  <a:srgbClr val="FFFFFF"/>
                </a:solidFill>
                <a:latin typeface="Involve Medium"/>
                <a:ea typeface="+mn-ea"/>
                <a:cs typeface="Involve Medium"/>
              </a:defRPr>
            </a:lvl1pPr>
          </a:lstStyle>
          <a:p>
            <a:fld id="{D35DEAFB-07D3-4D2E-8275-5F76918DCC1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530714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>
            <a:extLst>
              <a:ext uri="{FF2B5EF4-FFF2-40B4-BE49-F238E27FC236}">
                <a16:creationId xmlns="" xmlns:a16="http://schemas.microsoft.com/office/drawing/2014/main" id="{EEA8D3CB-8AF3-C38D-F738-55443E2436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08986" y="6492872"/>
            <a:ext cx="7437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ru-RU" sz="1200" b="0" kern="1200" smtClean="0">
                <a:solidFill>
                  <a:srgbClr val="FFFFFF"/>
                </a:solidFill>
                <a:latin typeface="Involve Medium"/>
                <a:ea typeface="+mn-ea"/>
                <a:cs typeface="Involve Medium"/>
              </a:defRPr>
            </a:lvl1pPr>
          </a:lstStyle>
          <a:p>
            <a:fld id="{D35DEAFB-07D3-4D2E-8275-5F76918DCC1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5" name="Прямоугольник: скругленные углы 4">
            <a:extLst>
              <a:ext uri="{FF2B5EF4-FFF2-40B4-BE49-F238E27FC236}">
                <a16:creationId xmlns="" xmlns:a16="http://schemas.microsoft.com/office/drawing/2014/main" id="{645ABC1A-285B-9C2B-144C-AA5F892CB9EE}"/>
              </a:ext>
            </a:extLst>
          </p:cNvPr>
          <p:cNvSpPr/>
          <p:nvPr userDrawn="1"/>
        </p:nvSpPr>
        <p:spPr>
          <a:xfrm>
            <a:off x="7186647" y="1317164"/>
            <a:ext cx="4454098" cy="4919153"/>
          </a:xfrm>
          <a:prstGeom prst="roundRect">
            <a:avLst>
              <a:gd name="adj" fmla="val 2835"/>
            </a:avLst>
          </a:prstGeom>
          <a:solidFill>
            <a:schemeClr val="bg1">
              <a:alpha val="26000"/>
            </a:schemeClr>
          </a:solidFill>
          <a:ln w="28575">
            <a:solidFill>
              <a:schemeClr val="bg1">
                <a:alpha val="3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>
                <a:solidFill>
                  <a:schemeClr val="bg1"/>
                </a:solidFill>
                <a:latin typeface="Involve Medium" panose="020B0502020202020204" pitchFamily="34" charset="0"/>
              </a:rPr>
              <a:t> </a:t>
            </a:r>
          </a:p>
        </p:txBody>
      </p:sp>
      <p:sp>
        <p:nvSpPr>
          <p:cNvPr id="106" name="Прямоугольник: скругленные углы 4">
            <a:extLst>
              <a:ext uri="{FF2B5EF4-FFF2-40B4-BE49-F238E27FC236}">
                <a16:creationId xmlns="" xmlns:a16="http://schemas.microsoft.com/office/drawing/2014/main" id="{90036A88-775C-7F6A-7D6E-4DB6E47E50B7}"/>
              </a:ext>
            </a:extLst>
          </p:cNvPr>
          <p:cNvSpPr/>
          <p:nvPr userDrawn="1"/>
        </p:nvSpPr>
        <p:spPr>
          <a:xfrm>
            <a:off x="619271" y="1317164"/>
            <a:ext cx="6501446" cy="4919153"/>
          </a:xfrm>
          <a:prstGeom prst="roundRect">
            <a:avLst>
              <a:gd name="adj" fmla="val 2835"/>
            </a:avLst>
          </a:prstGeom>
          <a:solidFill>
            <a:schemeClr val="bg1">
              <a:alpha val="26000"/>
            </a:schemeClr>
          </a:solidFill>
          <a:ln w="28575">
            <a:solidFill>
              <a:schemeClr val="bg1">
                <a:alpha val="3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00" dirty="0">
              <a:solidFill>
                <a:schemeClr val="bg1"/>
              </a:solidFill>
              <a:latin typeface="Involve Medium" panose="020B0502020202020204" pitchFamily="34" charset="0"/>
            </a:endParaRPr>
          </a:p>
        </p:txBody>
      </p:sp>
      <p:sp>
        <p:nvSpPr>
          <p:cNvPr id="107" name="Прямоугольник: скругленные углы 106">
            <a:extLst>
              <a:ext uri="{FF2B5EF4-FFF2-40B4-BE49-F238E27FC236}">
                <a16:creationId xmlns="" xmlns:a16="http://schemas.microsoft.com/office/drawing/2014/main" id="{9EACC925-3777-E2A6-54D9-EB417BF7F22A}"/>
              </a:ext>
            </a:extLst>
          </p:cNvPr>
          <p:cNvSpPr/>
          <p:nvPr userDrawn="1"/>
        </p:nvSpPr>
        <p:spPr>
          <a:xfrm>
            <a:off x="9351316" y="4083345"/>
            <a:ext cx="2227893" cy="1258674"/>
          </a:xfrm>
          <a:prstGeom prst="roundRect">
            <a:avLst>
              <a:gd name="adj" fmla="val 720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: скругленные углы 107">
            <a:extLst>
              <a:ext uri="{FF2B5EF4-FFF2-40B4-BE49-F238E27FC236}">
                <a16:creationId xmlns="" xmlns:a16="http://schemas.microsoft.com/office/drawing/2014/main" id="{9A7D2F79-AD9C-B95F-EA8A-D6CFCB6FAB1E}"/>
              </a:ext>
            </a:extLst>
          </p:cNvPr>
          <p:cNvSpPr/>
          <p:nvPr userDrawn="1"/>
        </p:nvSpPr>
        <p:spPr>
          <a:xfrm>
            <a:off x="9349199" y="2741979"/>
            <a:ext cx="2227893" cy="1258674"/>
          </a:xfrm>
          <a:prstGeom prst="roundRect">
            <a:avLst>
              <a:gd name="adj" fmla="val 720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: скругленные углы 108">
            <a:extLst>
              <a:ext uri="{FF2B5EF4-FFF2-40B4-BE49-F238E27FC236}">
                <a16:creationId xmlns="" xmlns:a16="http://schemas.microsoft.com/office/drawing/2014/main" id="{E119D198-BBE5-22B8-BC7D-E40B4C30FB72}"/>
              </a:ext>
            </a:extLst>
          </p:cNvPr>
          <p:cNvSpPr/>
          <p:nvPr userDrawn="1"/>
        </p:nvSpPr>
        <p:spPr>
          <a:xfrm>
            <a:off x="4605022" y="2971015"/>
            <a:ext cx="1652903" cy="1009808"/>
          </a:xfrm>
          <a:prstGeom prst="roundRect">
            <a:avLst>
              <a:gd name="adj" fmla="val 720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0" name="Прямоугольник: скругленные углы 109">
            <a:extLst>
              <a:ext uri="{FF2B5EF4-FFF2-40B4-BE49-F238E27FC236}">
                <a16:creationId xmlns="" xmlns:a16="http://schemas.microsoft.com/office/drawing/2014/main" id="{8AABA8AD-967F-2644-C609-444A7024974E}"/>
              </a:ext>
            </a:extLst>
          </p:cNvPr>
          <p:cNvSpPr/>
          <p:nvPr userDrawn="1"/>
        </p:nvSpPr>
        <p:spPr>
          <a:xfrm>
            <a:off x="4602905" y="1875209"/>
            <a:ext cx="1652903" cy="1009808"/>
          </a:xfrm>
          <a:prstGeom prst="roundRect">
            <a:avLst>
              <a:gd name="adj" fmla="val 720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B9F8B4D5-19CC-94C7-D76E-B6C6CEE2654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02163" y="1874838"/>
            <a:ext cx="1654175" cy="1009650"/>
          </a:xfrm>
          <a:prstGeom prst="roundRect">
            <a:avLst>
              <a:gd name="adj" fmla="val 5799"/>
            </a:avLst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4" name="Рисунок 2">
            <a:extLst>
              <a:ext uri="{FF2B5EF4-FFF2-40B4-BE49-F238E27FC236}">
                <a16:creationId xmlns="" xmlns:a16="http://schemas.microsoft.com/office/drawing/2014/main" id="{5D534D6B-1ADE-A6E3-5E6B-CABF80ABAF3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602163" y="2966022"/>
            <a:ext cx="1654175" cy="1009650"/>
          </a:xfrm>
          <a:prstGeom prst="roundRect">
            <a:avLst>
              <a:gd name="adj" fmla="val 5799"/>
            </a:avLst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Рисунок 2">
            <a:extLst>
              <a:ext uri="{FF2B5EF4-FFF2-40B4-BE49-F238E27FC236}">
                <a16:creationId xmlns="" xmlns:a16="http://schemas.microsoft.com/office/drawing/2014/main" id="{40F8AFB9-4C98-C8BF-EC1B-ACF91EF6D82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349199" y="2739248"/>
            <a:ext cx="2230010" cy="1258673"/>
          </a:xfrm>
          <a:prstGeom prst="roundRect">
            <a:avLst>
              <a:gd name="adj" fmla="val 5799"/>
            </a:avLst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Рисунок 2">
            <a:extLst>
              <a:ext uri="{FF2B5EF4-FFF2-40B4-BE49-F238E27FC236}">
                <a16:creationId xmlns="" xmlns:a16="http://schemas.microsoft.com/office/drawing/2014/main" id="{029C29B5-4F96-80DE-DFDD-8DE7521BA42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349199" y="4080368"/>
            <a:ext cx="2230010" cy="1258673"/>
          </a:xfrm>
          <a:prstGeom prst="roundRect">
            <a:avLst>
              <a:gd name="adj" fmla="val 5799"/>
            </a:avLst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651653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>
            <a:extLst>
              <a:ext uri="{FF2B5EF4-FFF2-40B4-BE49-F238E27FC236}">
                <a16:creationId xmlns="" xmlns:a16="http://schemas.microsoft.com/office/drawing/2014/main" id="{EEA8D3CB-8AF3-C38D-F738-55443E2436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08986" y="6492872"/>
            <a:ext cx="7437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ru-RU" sz="1200" b="0" kern="1200" smtClean="0">
                <a:solidFill>
                  <a:srgbClr val="FFFFFF"/>
                </a:solidFill>
                <a:latin typeface="Involve Medium"/>
                <a:ea typeface="+mn-ea"/>
                <a:cs typeface="Involve Medium"/>
              </a:defRPr>
            </a:lvl1pPr>
          </a:lstStyle>
          <a:p>
            <a:fld id="{D35DEAFB-07D3-4D2E-8275-5F76918DCC1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1" name="Скругленный прямоугольник 3">
            <a:extLst>
              <a:ext uri="{FF2B5EF4-FFF2-40B4-BE49-F238E27FC236}">
                <a16:creationId xmlns="" xmlns:a16="http://schemas.microsoft.com/office/drawing/2014/main" id="{9E61DA96-DDCC-88FF-49AA-271F6D9C29BA}"/>
              </a:ext>
            </a:extLst>
          </p:cNvPr>
          <p:cNvSpPr/>
          <p:nvPr userDrawn="1"/>
        </p:nvSpPr>
        <p:spPr>
          <a:xfrm>
            <a:off x="581980" y="1742795"/>
            <a:ext cx="3576433" cy="1960147"/>
          </a:xfrm>
          <a:prstGeom prst="roundRect">
            <a:avLst>
              <a:gd name="adj" fmla="val 905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nvolve Medium" panose="020B0502020202020204" pitchFamily="34" charset="0"/>
            </a:endParaRPr>
          </a:p>
        </p:txBody>
      </p:sp>
      <p:sp>
        <p:nvSpPr>
          <p:cNvPr id="82" name="Скругленный прямоугольник 3">
            <a:extLst>
              <a:ext uri="{FF2B5EF4-FFF2-40B4-BE49-F238E27FC236}">
                <a16:creationId xmlns="" xmlns:a16="http://schemas.microsoft.com/office/drawing/2014/main" id="{01848899-6CD3-E5E0-D336-1E08CB8EDB80}"/>
              </a:ext>
            </a:extLst>
          </p:cNvPr>
          <p:cNvSpPr/>
          <p:nvPr userDrawn="1"/>
        </p:nvSpPr>
        <p:spPr>
          <a:xfrm>
            <a:off x="4289025" y="1742795"/>
            <a:ext cx="3576433" cy="1960147"/>
          </a:xfrm>
          <a:prstGeom prst="roundRect">
            <a:avLst>
              <a:gd name="adj" fmla="val 905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nvolve Medium" panose="020B0502020202020204" pitchFamily="34" charset="0"/>
            </a:endParaRPr>
          </a:p>
        </p:txBody>
      </p:sp>
      <p:sp>
        <p:nvSpPr>
          <p:cNvPr id="83" name="Скругленный прямоугольник 3">
            <a:extLst>
              <a:ext uri="{FF2B5EF4-FFF2-40B4-BE49-F238E27FC236}">
                <a16:creationId xmlns="" xmlns:a16="http://schemas.microsoft.com/office/drawing/2014/main" id="{BD86F9F7-73E7-775B-AF67-566B0CD0167B}"/>
              </a:ext>
            </a:extLst>
          </p:cNvPr>
          <p:cNvSpPr/>
          <p:nvPr userDrawn="1"/>
        </p:nvSpPr>
        <p:spPr>
          <a:xfrm>
            <a:off x="8015573" y="1742795"/>
            <a:ext cx="3576433" cy="1960147"/>
          </a:xfrm>
          <a:prstGeom prst="roundRect">
            <a:avLst>
              <a:gd name="adj" fmla="val 905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nvolve Medium" panose="020B0502020202020204" pitchFamily="34" charset="0"/>
            </a:endParaRPr>
          </a:p>
        </p:txBody>
      </p:sp>
      <p:sp>
        <p:nvSpPr>
          <p:cNvPr id="84" name="Скругленный прямоугольник 3">
            <a:extLst>
              <a:ext uri="{FF2B5EF4-FFF2-40B4-BE49-F238E27FC236}">
                <a16:creationId xmlns="" xmlns:a16="http://schemas.microsoft.com/office/drawing/2014/main" id="{630E13BD-60A6-370B-B761-B521A79B2B67}"/>
              </a:ext>
            </a:extLst>
          </p:cNvPr>
          <p:cNvSpPr/>
          <p:nvPr userDrawn="1"/>
        </p:nvSpPr>
        <p:spPr>
          <a:xfrm>
            <a:off x="581980" y="4357841"/>
            <a:ext cx="3576433" cy="1960147"/>
          </a:xfrm>
          <a:prstGeom prst="roundRect">
            <a:avLst>
              <a:gd name="adj" fmla="val 905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nvolve Medium" panose="020B0502020202020204" pitchFamily="34" charset="0"/>
            </a:endParaRPr>
          </a:p>
        </p:txBody>
      </p:sp>
      <p:sp>
        <p:nvSpPr>
          <p:cNvPr id="85" name="Скругленный прямоугольник 3">
            <a:extLst>
              <a:ext uri="{FF2B5EF4-FFF2-40B4-BE49-F238E27FC236}">
                <a16:creationId xmlns="" xmlns:a16="http://schemas.microsoft.com/office/drawing/2014/main" id="{A668204B-1099-A398-C3D5-E897CBF38DCA}"/>
              </a:ext>
            </a:extLst>
          </p:cNvPr>
          <p:cNvSpPr/>
          <p:nvPr userDrawn="1"/>
        </p:nvSpPr>
        <p:spPr>
          <a:xfrm>
            <a:off x="4289025" y="4357841"/>
            <a:ext cx="3576433" cy="1960147"/>
          </a:xfrm>
          <a:prstGeom prst="roundRect">
            <a:avLst>
              <a:gd name="adj" fmla="val 905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nvolve Medium" panose="020B0502020202020204" pitchFamily="34" charset="0"/>
            </a:endParaRPr>
          </a:p>
        </p:txBody>
      </p:sp>
      <p:sp>
        <p:nvSpPr>
          <p:cNvPr id="86" name="Скругленный прямоугольник 3">
            <a:extLst>
              <a:ext uri="{FF2B5EF4-FFF2-40B4-BE49-F238E27FC236}">
                <a16:creationId xmlns="" xmlns:a16="http://schemas.microsoft.com/office/drawing/2014/main" id="{6E417E4F-1511-A599-75E5-4A94992CA383}"/>
              </a:ext>
            </a:extLst>
          </p:cNvPr>
          <p:cNvSpPr/>
          <p:nvPr userDrawn="1"/>
        </p:nvSpPr>
        <p:spPr>
          <a:xfrm>
            <a:off x="8015573" y="4357841"/>
            <a:ext cx="3576433" cy="1960147"/>
          </a:xfrm>
          <a:prstGeom prst="roundRect">
            <a:avLst>
              <a:gd name="adj" fmla="val 905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nvolve Medium" panose="020B0502020202020204" pitchFamily="34" charset="0"/>
            </a:endParaRPr>
          </a:p>
        </p:txBody>
      </p:sp>
      <p:pic>
        <p:nvPicPr>
          <p:cNvPr id="87" name="Рисунок 86">
            <a:extLst>
              <a:ext uri="{FF2B5EF4-FFF2-40B4-BE49-F238E27FC236}">
                <a16:creationId xmlns="" xmlns:a16="http://schemas.microsoft.com/office/drawing/2014/main" id="{C38F095A-434D-EE17-E26B-A237F9929A1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96" t="534" r="9654" b="534"/>
          <a:stretch>
            <a:fillRect/>
          </a:stretch>
        </p:blipFill>
        <p:spPr>
          <a:xfrm>
            <a:off x="580038" y="1742794"/>
            <a:ext cx="1611789" cy="1960147"/>
          </a:xfrm>
          <a:custGeom>
            <a:avLst/>
            <a:gdLst>
              <a:gd name="connsiteX0" fmla="*/ 168174 w 1611789"/>
              <a:gd name="connsiteY0" fmla="*/ 0 h 1960147"/>
              <a:gd name="connsiteX1" fmla="*/ 1443615 w 1611789"/>
              <a:gd name="connsiteY1" fmla="*/ 0 h 1960147"/>
              <a:gd name="connsiteX2" fmla="*/ 1611789 w 1611789"/>
              <a:gd name="connsiteY2" fmla="*/ 168174 h 1960147"/>
              <a:gd name="connsiteX3" fmla="*/ 1611789 w 1611789"/>
              <a:gd name="connsiteY3" fmla="*/ 1791973 h 1960147"/>
              <a:gd name="connsiteX4" fmla="*/ 1443615 w 1611789"/>
              <a:gd name="connsiteY4" fmla="*/ 1960147 h 1960147"/>
              <a:gd name="connsiteX5" fmla="*/ 168174 w 1611789"/>
              <a:gd name="connsiteY5" fmla="*/ 1960147 h 1960147"/>
              <a:gd name="connsiteX6" fmla="*/ 0 w 1611789"/>
              <a:gd name="connsiteY6" fmla="*/ 1791973 h 1960147"/>
              <a:gd name="connsiteX7" fmla="*/ 0 w 1611789"/>
              <a:gd name="connsiteY7" fmla="*/ 168174 h 1960147"/>
              <a:gd name="connsiteX8" fmla="*/ 168174 w 1611789"/>
              <a:gd name="connsiteY8" fmla="*/ 0 h 1960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11789" h="1960147">
                <a:moveTo>
                  <a:pt x="168174" y="0"/>
                </a:moveTo>
                <a:lnTo>
                  <a:pt x="1443615" y="0"/>
                </a:lnTo>
                <a:cubicBezTo>
                  <a:pt x="1536495" y="0"/>
                  <a:pt x="1611789" y="75294"/>
                  <a:pt x="1611789" y="168174"/>
                </a:cubicBezTo>
                <a:lnTo>
                  <a:pt x="1611789" y="1791973"/>
                </a:lnTo>
                <a:cubicBezTo>
                  <a:pt x="1611789" y="1884853"/>
                  <a:pt x="1536495" y="1960147"/>
                  <a:pt x="1443615" y="1960147"/>
                </a:cubicBezTo>
                <a:lnTo>
                  <a:pt x="168174" y="1960147"/>
                </a:lnTo>
                <a:cubicBezTo>
                  <a:pt x="75294" y="1960147"/>
                  <a:pt x="0" y="1884853"/>
                  <a:pt x="0" y="1791973"/>
                </a:cubicBezTo>
                <a:lnTo>
                  <a:pt x="0" y="168174"/>
                </a:lnTo>
                <a:cubicBezTo>
                  <a:pt x="0" y="75294"/>
                  <a:pt x="75294" y="0"/>
                  <a:pt x="168174" y="0"/>
                </a:cubicBezTo>
                <a:close/>
              </a:path>
            </a:pathLst>
          </a:custGeom>
        </p:spPr>
      </p:pic>
      <p:pic>
        <p:nvPicPr>
          <p:cNvPr id="88" name="Рисунок 87">
            <a:extLst>
              <a:ext uri="{FF2B5EF4-FFF2-40B4-BE49-F238E27FC236}">
                <a16:creationId xmlns="" xmlns:a16="http://schemas.microsoft.com/office/drawing/2014/main" id="{5A3A0EB0-B483-C6E3-E80F-7D9A8A9BDEA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6" r="8886"/>
          <a:stretch/>
        </p:blipFill>
        <p:spPr>
          <a:xfrm>
            <a:off x="4283358" y="1742794"/>
            <a:ext cx="1611789" cy="1960147"/>
          </a:xfrm>
          <a:custGeom>
            <a:avLst/>
            <a:gdLst>
              <a:gd name="connsiteX0" fmla="*/ 168174 w 1611789"/>
              <a:gd name="connsiteY0" fmla="*/ 0 h 1960147"/>
              <a:gd name="connsiteX1" fmla="*/ 1443615 w 1611789"/>
              <a:gd name="connsiteY1" fmla="*/ 0 h 1960147"/>
              <a:gd name="connsiteX2" fmla="*/ 1611789 w 1611789"/>
              <a:gd name="connsiteY2" fmla="*/ 168174 h 1960147"/>
              <a:gd name="connsiteX3" fmla="*/ 1611789 w 1611789"/>
              <a:gd name="connsiteY3" fmla="*/ 1791973 h 1960147"/>
              <a:gd name="connsiteX4" fmla="*/ 1443615 w 1611789"/>
              <a:gd name="connsiteY4" fmla="*/ 1960147 h 1960147"/>
              <a:gd name="connsiteX5" fmla="*/ 168174 w 1611789"/>
              <a:gd name="connsiteY5" fmla="*/ 1960147 h 1960147"/>
              <a:gd name="connsiteX6" fmla="*/ 0 w 1611789"/>
              <a:gd name="connsiteY6" fmla="*/ 1791973 h 1960147"/>
              <a:gd name="connsiteX7" fmla="*/ 0 w 1611789"/>
              <a:gd name="connsiteY7" fmla="*/ 168174 h 1960147"/>
              <a:gd name="connsiteX8" fmla="*/ 168174 w 1611789"/>
              <a:gd name="connsiteY8" fmla="*/ 0 h 1960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11789" h="1960147">
                <a:moveTo>
                  <a:pt x="168174" y="0"/>
                </a:moveTo>
                <a:lnTo>
                  <a:pt x="1443615" y="0"/>
                </a:lnTo>
                <a:cubicBezTo>
                  <a:pt x="1536495" y="0"/>
                  <a:pt x="1611789" y="75294"/>
                  <a:pt x="1611789" y="168174"/>
                </a:cubicBezTo>
                <a:lnTo>
                  <a:pt x="1611789" y="1791973"/>
                </a:lnTo>
                <a:cubicBezTo>
                  <a:pt x="1611789" y="1884853"/>
                  <a:pt x="1536495" y="1960147"/>
                  <a:pt x="1443615" y="1960147"/>
                </a:cubicBezTo>
                <a:lnTo>
                  <a:pt x="168174" y="1960147"/>
                </a:lnTo>
                <a:cubicBezTo>
                  <a:pt x="75294" y="1960147"/>
                  <a:pt x="0" y="1884853"/>
                  <a:pt x="0" y="1791973"/>
                </a:cubicBezTo>
                <a:lnTo>
                  <a:pt x="0" y="168174"/>
                </a:lnTo>
                <a:cubicBezTo>
                  <a:pt x="0" y="75294"/>
                  <a:pt x="75294" y="0"/>
                  <a:pt x="168174" y="0"/>
                </a:cubicBezTo>
                <a:close/>
              </a:path>
            </a:pathLst>
          </a:custGeom>
        </p:spPr>
      </p:pic>
      <p:pic>
        <p:nvPicPr>
          <p:cNvPr id="89" name="Рисунок 88">
            <a:extLst>
              <a:ext uri="{FF2B5EF4-FFF2-40B4-BE49-F238E27FC236}">
                <a16:creationId xmlns="" xmlns:a16="http://schemas.microsoft.com/office/drawing/2014/main" id="{C8978CB8-BE84-884F-18BC-F3FBDE47CE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96" t="534" r="9654" b="534"/>
          <a:stretch>
            <a:fillRect/>
          </a:stretch>
        </p:blipFill>
        <p:spPr>
          <a:xfrm>
            <a:off x="8017158" y="1742794"/>
            <a:ext cx="1611789" cy="1960147"/>
          </a:xfrm>
          <a:custGeom>
            <a:avLst/>
            <a:gdLst>
              <a:gd name="connsiteX0" fmla="*/ 168174 w 1611789"/>
              <a:gd name="connsiteY0" fmla="*/ 0 h 1960147"/>
              <a:gd name="connsiteX1" fmla="*/ 1443615 w 1611789"/>
              <a:gd name="connsiteY1" fmla="*/ 0 h 1960147"/>
              <a:gd name="connsiteX2" fmla="*/ 1611789 w 1611789"/>
              <a:gd name="connsiteY2" fmla="*/ 168174 h 1960147"/>
              <a:gd name="connsiteX3" fmla="*/ 1611789 w 1611789"/>
              <a:gd name="connsiteY3" fmla="*/ 1791973 h 1960147"/>
              <a:gd name="connsiteX4" fmla="*/ 1443615 w 1611789"/>
              <a:gd name="connsiteY4" fmla="*/ 1960147 h 1960147"/>
              <a:gd name="connsiteX5" fmla="*/ 168174 w 1611789"/>
              <a:gd name="connsiteY5" fmla="*/ 1960147 h 1960147"/>
              <a:gd name="connsiteX6" fmla="*/ 0 w 1611789"/>
              <a:gd name="connsiteY6" fmla="*/ 1791973 h 1960147"/>
              <a:gd name="connsiteX7" fmla="*/ 0 w 1611789"/>
              <a:gd name="connsiteY7" fmla="*/ 168174 h 1960147"/>
              <a:gd name="connsiteX8" fmla="*/ 168174 w 1611789"/>
              <a:gd name="connsiteY8" fmla="*/ 0 h 1960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11789" h="1960147">
                <a:moveTo>
                  <a:pt x="168174" y="0"/>
                </a:moveTo>
                <a:lnTo>
                  <a:pt x="1443615" y="0"/>
                </a:lnTo>
                <a:cubicBezTo>
                  <a:pt x="1536495" y="0"/>
                  <a:pt x="1611789" y="75294"/>
                  <a:pt x="1611789" y="168174"/>
                </a:cubicBezTo>
                <a:lnTo>
                  <a:pt x="1611789" y="1791973"/>
                </a:lnTo>
                <a:cubicBezTo>
                  <a:pt x="1611789" y="1884853"/>
                  <a:pt x="1536495" y="1960147"/>
                  <a:pt x="1443615" y="1960147"/>
                </a:cubicBezTo>
                <a:lnTo>
                  <a:pt x="168174" y="1960147"/>
                </a:lnTo>
                <a:cubicBezTo>
                  <a:pt x="75294" y="1960147"/>
                  <a:pt x="0" y="1884853"/>
                  <a:pt x="0" y="1791973"/>
                </a:cubicBezTo>
                <a:lnTo>
                  <a:pt x="0" y="168174"/>
                </a:lnTo>
                <a:cubicBezTo>
                  <a:pt x="0" y="75294"/>
                  <a:pt x="75294" y="0"/>
                  <a:pt x="168174" y="0"/>
                </a:cubicBezTo>
                <a:close/>
              </a:path>
            </a:pathLst>
          </a:custGeom>
        </p:spPr>
      </p:pic>
      <p:pic>
        <p:nvPicPr>
          <p:cNvPr id="90" name="Рисунок 89">
            <a:extLst>
              <a:ext uri="{FF2B5EF4-FFF2-40B4-BE49-F238E27FC236}">
                <a16:creationId xmlns="" xmlns:a16="http://schemas.microsoft.com/office/drawing/2014/main" id="{7BFAD6F3-63A9-3442-071C-5E24A15A9B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96" t="534" r="9654" b="534"/>
          <a:stretch>
            <a:fillRect/>
          </a:stretch>
        </p:blipFill>
        <p:spPr>
          <a:xfrm>
            <a:off x="580038" y="4356454"/>
            <a:ext cx="1611789" cy="1960147"/>
          </a:xfrm>
          <a:custGeom>
            <a:avLst/>
            <a:gdLst>
              <a:gd name="connsiteX0" fmla="*/ 168174 w 1611789"/>
              <a:gd name="connsiteY0" fmla="*/ 0 h 1960147"/>
              <a:gd name="connsiteX1" fmla="*/ 1443615 w 1611789"/>
              <a:gd name="connsiteY1" fmla="*/ 0 h 1960147"/>
              <a:gd name="connsiteX2" fmla="*/ 1611789 w 1611789"/>
              <a:gd name="connsiteY2" fmla="*/ 168174 h 1960147"/>
              <a:gd name="connsiteX3" fmla="*/ 1611789 w 1611789"/>
              <a:gd name="connsiteY3" fmla="*/ 1791973 h 1960147"/>
              <a:gd name="connsiteX4" fmla="*/ 1443615 w 1611789"/>
              <a:gd name="connsiteY4" fmla="*/ 1960147 h 1960147"/>
              <a:gd name="connsiteX5" fmla="*/ 168174 w 1611789"/>
              <a:gd name="connsiteY5" fmla="*/ 1960147 h 1960147"/>
              <a:gd name="connsiteX6" fmla="*/ 0 w 1611789"/>
              <a:gd name="connsiteY6" fmla="*/ 1791973 h 1960147"/>
              <a:gd name="connsiteX7" fmla="*/ 0 w 1611789"/>
              <a:gd name="connsiteY7" fmla="*/ 168174 h 1960147"/>
              <a:gd name="connsiteX8" fmla="*/ 168174 w 1611789"/>
              <a:gd name="connsiteY8" fmla="*/ 0 h 1960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11789" h="1960147">
                <a:moveTo>
                  <a:pt x="168174" y="0"/>
                </a:moveTo>
                <a:lnTo>
                  <a:pt x="1443615" y="0"/>
                </a:lnTo>
                <a:cubicBezTo>
                  <a:pt x="1536495" y="0"/>
                  <a:pt x="1611789" y="75294"/>
                  <a:pt x="1611789" y="168174"/>
                </a:cubicBezTo>
                <a:lnTo>
                  <a:pt x="1611789" y="1791973"/>
                </a:lnTo>
                <a:cubicBezTo>
                  <a:pt x="1611789" y="1884853"/>
                  <a:pt x="1536495" y="1960147"/>
                  <a:pt x="1443615" y="1960147"/>
                </a:cubicBezTo>
                <a:lnTo>
                  <a:pt x="168174" y="1960147"/>
                </a:lnTo>
                <a:cubicBezTo>
                  <a:pt x="75294" y="1960147"/>
                  <a:pt x="0" y="1884853"/>
                  <a:pt x="0" y="1791973"/>
                </a:cubicBezTo>
                <a:lnTo>
                  <a:pt x="0" y="168174"/>
                </a:lnTo>
                <a:cubicBezTo>
                  <a:pt x="0" y="75294"/>
                  <a:pt x="75294" y="0"/>
                  <a:pt x="168174" y="0"/>
                </a:cubicBezTo>
                <a:close/>
              </a:path>
            </a:pathLst>
          </a:custGeom>
        </p:spPr>
      </p:pic>
      <p:pic>
        <p:nvPicPr>
          <p:cNvPr id="91" name="Рисунок 90">
            <a:extLst>
              <a:ext uri="{FF2B5EF4-FFF2-40B4-BE49-F238E27FC236}">
                <a16:creationId xmlns="" xmlns:a16="http://schemas.microsoft.com/office/drawing/2014/main" id="{3CB23B54-5AAD-4786-E72A-CC3EFC17320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96" t="534" r="9654" b="534"/>
          <a:stretch>
            <a:fillRect/>
          </a:stretch>
        </p:blipFill>
        <p:spPr>
          <a:xfrm>
            <a:off x="4283358" y="4356454"/>
            <a:ext cx="1611789" cy="1960147"/>
          </a:xfrm>
          <a:custGeom>
            <a:avLst/>
            <a:gdLst>
              <a:gd name="connsiteX0" fmla="*/ 168174 w 1611789"/>
              <a:gd name="connsiteY0" fmla="*/ 0 h 1960147"/>
              <a:gd name="connsiteX1" fmla="*/ 1443615 w 1611789"/>
              <a:gd name="connsiteY1" fmla="*/ 0 h 1960147"/>
              <a:gd name="connsiteX2" fmla="*/ 1611789 w 1611789"/>
              <a:gd name="connsiteY2" fmla="*/ 168174 h 1960147"/>
              <a:gd name="connsiteX3" fmla="*/ 1611789 w 1611789"/>
              <a:gd name="connsiteY3" fmla="*/ 1791973 h 1960147"/>
              <a:gd name="connsiteX4" fmla="*/ 1443615 w 1611789"/>
              <a:gd name="connsiteY4" fmla="*/ 1960147 h 1960147"/>
              <a:gd name="connsiteX5" fmla="*/ 168174 w 1611789"/>
              <a:gd name="connsiteY5" fmla="*/ 1960147 h 1960147"/>
              <a:gd name="connsiteX6" fmla="*/ 0 w 1611789"/>
              <a:gd name="connsiteY6" fmla="*/ 1791973 h 1960147"/>
              <a:gd name="connsiteX7" fmla="*/ 0 w 1611789"/>
              <a:gd name="connsiteY7" fmla="*/ 168174 h 1960147"/>
              <a:gd name="connsiteX8" fmla="*/ 168174 w 1611789"/>
              <a:gd name="connsiteY8" fmla="*/ 0 h 1960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11789" h="1960147">
                <a:moveTo>
                  <a:pt x="168174" y="0"/>
                </a:moveTo>
                <a:lnTo>
                  <a:pt x="1443615" y="0"/>
                </a:lnTo>
                <a:cubicBezTo>
                  <a:pt x="1536495" y="0"/>
                  <a:pt x="1611789" y="75294"/>
                  <a:pt x="1611789" y="168174"/>
                </a:cubicBezTo>
                <a:lnTo>
                  <a:pt x="1611789" y="1791973"/>
                </a:lnTo>
                <a:cubicBezTo>
                  <a:pt x="1611789" y="1884853"/>
                  <a:pt x="1536495" y="1960147"/>
                  <a:pt x="1443615" y="1960147"/>
                </a:cubicBezTo>
                <a:lnTo>
                  <a:pt x="168174" y="1960147"/>
                </a:lnTo>
                <a:cubicBezTo>
                  <a:pt x="75294" y="1960147"/>
                  <a:pt x="0" y="1884853"/>
                  <a:pt x="0" y="1791973"/>
                </a:cubicBezTo>
                <a:lnTo>
                  <a:pt x="0" y="168174"/>
                </a:lnTo>
                <a:cubicBezTo>
                  <a:pt x="0" y="75294"/>
                  <a:pt x="75294" y="0"/>
                  <a:pt x="168174" y="0"/>
                </a:cubicBezTo>
                <a:close/>
              </a:path>
            </a:pathLst>
          </a:custGeom>
        </p:spPr>
      </p:pic>
      <p:pic>
        <p:nvPicPr>
          <p:cNvPr id="92" name="Рисунок 91">
            <a:extLst>
              <a:ext uri="{FF2B5EF4-FFF2-40B4-BE49-F238E27FC236}">
                <a16:creationId xmlns="" xmlns:a16="http://schemas.microsoft.com/office/drawing/2014/main" id="{8AEEBBB1-33CB-2EAF-AF78-9BAA0FFC38F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6" r="8886"/>
          <a:stretch/>
        </p:blipFill>
        <p:spPr>
          <a:xfrm>
            <a:off x="8017158" y="4356454"/>
            <a:ext cx="1611789" cy="1960147"/>
          </a:xfrm>
          <a:custGeom>
            <a:avLst/>
            <a:gdLst>
              <a:gd name="connsiteX0" fmla="*/ 168174 w 1611789"/>
              <a:gd name="connsiteY0" fmla="*/ 0 h 1960147"/>
              <a:gd name="connsiteX1" fmla="*/ 1443615 w 1611789"/>
              <a:gd name="connsiteY1" fmla="*/ 0 h 1960147"/>
              <a:gd name="connsiteX2" fmla="*/ 1611789 w 1611789"/>
              <a:gd name="connsiteY2" fmla="*/ 168174 h 1960147"/>
              <a:gd name="connsiteX3" fmla="*/ 1611789 w 1611789"/>
              <a:gd name="connsiteY3" fmla="*/ 1791973 h 1960147"/>
              <a:gd name="connsiteX4" fmla="*/ 1443615 w 1611789"/>
              <a:gd name="connsiteY4" fmla="*/ 1960147 h 1960147"/>
              <a:gd name="connsiteX5" fmla="*/ 168174 w 1611789"/>
              <a:gd name="connsiteY5" fmla="*/ 1960147 h 1960147"/>
              <a:gd name="connsiteX6" fmla="*/ 0 w 1611789"/>
              <a:gd name="connsiteY6" fmla="*/ 1791973 h 1960147"/>
              <a:gd name="connsiteX7" fmla="*/ 0 w 1611789"/>
              <a:gd name="connsiteY7" fmla="*/ 168174 h 1960147"/>
              <a:gd name="connsiteX8" fmla="*/ 168174 w 1611789"/>
              <a:gd name="connsiteY8" fmla="*/ 0 h 1960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11789" h="1960147">
                <a:moveTo>
                  <a:pt x="168174" y="0"/>
                </a:moveTo>
                <a:lnTo>
                  <a:pt x="1443615" y="0"/>
                </a:lnTo>
                <a:cubicBezTo>
                  <a:pt x="1536495" y="0"/>
                  <a:pt x="1611789" y="75294"/>
                  <a:pt x="1611789" y="168174"/>
                </a:cubicBezTo>
                <a:lnTo>
                  <a:pt x="1611789" y="1791973"/>
                </a:lnTo>
                <a:cubicBezTo>
                  <a:pt x="1611789" y="1884853"/>
                  <a:pt x="1536495" y="1960147"/>
                  <a:pt x="1443615" y="1960147"/>
                </a:cubicBezTo>
                <a:lnTo>
                  <a:pt x="168174" y="1960147"/>
                </a:lnTo>
                <a:cubicBezTo>
                  <a:pt x="75294" y="1960147"/>
                  <a:pt x="0" y="1884853"/>
                  <a:pt x="0" y="1791973"/>
                </a:cubicBezTo>
                <a:lnTo>
                  <a:pt x="0" y="168174"/>
                </a:lnTo>
                <a:cubicBezTo>
                  <a:pt x="0" y="75294"/>
                  <a:pt x="75294" y="0"/>
                  <a:pt x="168174" y="0"/>
                </a:cubicBezTo>
                <a:close/>
              </a:path>
            </a:pathLst>
          </a:custGeom>
        </p:spPr>
      </p:pic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DE8A5767-34A2-41F7-AF0A-D5DD2DFF311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9438" y="1743075"/>
            <a:ext cx="1612900" cy="1960563"/>
          </a:xfrm>
          <a:prstGeom prst="roundRect">
            <a:avLst>
              <a:gd name="adj" fmla="val 6840"/>
            </a:avLst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4" name="Рисунок 2">
            <a:extLst>
              <a:ext uri="{FF2B5EF4-FFF2-40B4-BE49-F238E27FC236}">
                <a16:creationId xmlns="" xmlns:a16="http://schemas.microsoft.com/office/drawing/2014/main" id="{1DD55B1F-0041-AA34-7190-4D1CBCB48C5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279710" y="1743075"/>
            <a:ext cx="1612900" cy="1960563"/>
          </a:xfrm>
          <a:prstGeom prst="roundRect">
            <a:avLst>
              <a:gd name="adj" fmla="val 6840"/>
            </a:avLst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5" name="Рисунок 2">
            <a:extLst>
              <a:ext uri="{FF2B5EF4-FFF2-40B4-BE49-F238E27FC236}">
                <a16:creationId xmlns="" xmlns:a16="http://schemas.microsoft.com/office/drawing/2014/main" id="{61ACD21D-BFD5-E1C8-0006-DD88FD7C5F7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016558" y="1743075"/>
            <a:ext cx="1612900" cy="1960563"/>
          </a:xfrm>
          <a:prstGeom prst="roundRect">
            <a:avLst>
              <a:gd name="adj" fmla="val 6840"/>
            </a:avLst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Рисунок 2">
            <a:extLst>
              <a:ext uri="{FF2B5EF4-FFF2-40B4-BE49-F238E27FC236}">
                <a16:creationId xmlns="" xmlns:a16="http://schemas.microsoft.com/office/drawing/2014/main" id="{40D474F0-3969-E1C0-2383-6BD3E6BF288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9438" y="4352163"/>
            <a:ext cx="1612900" cy="1960563"/>
          </a:xfrm>
          <a:prstGeom prst="roundRect">
            <a:avLst>
              <a:gd name="adj" fmla="val 6840"/>
            </a:avLst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8" name="Рисунок 2">
            <a:extLst>
              <a:ext uri="{FF2B5EF4-FFF2-40B4-BE49-F238E27FC236}">
                <a16:creationId xmlns="" xmlns:a16="http://schemas.microsoft.com/office/drawing/2014/main" id="{25D88A93-F560-86DA-E66F-1BCE9D28848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79710" y="4352163"/>
            <a:ext cx="1612900" cy="1960563"/>
          </a:xfrm>
          <a:prstGeom prst="roundRect">
            <a:avLst>
              <a:gd name="adj" fmla="val 6840"/>
            </a:avLst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9" name="Рисунок 2">
            <a:extLst>
              <a:ext uri="{FF2B5EF4-FFF2-40B4-BE49-F238E27FC236}">
                <a16:creationId xmlns="" xmlns:a16="http://schemas.microsoft.com/office/drawing/2014/main" id="{AD9EC2E8-25C7-433A-FE28-FB1E6E0421F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016558" y="4352163"/>
            <a:ext cx="1612900" cy="1960563"/>
          </a:xfrm>
          <a:prstGeom prst="roundRect">
            <a:avLst>
              <a:gd name="adj" fmla="val 6840"/>
            </a:avLst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678105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>
            <a:extLst>
              <a:ext uri="{FF2B5EF4-FFF2-40B4-BE49-F238E27FC236}">
                <a16:creationId xmlns="" xmlns:a16="http://schemas.microsoft.com/office/drawing/2014/main" id="{EEA8D3CB-8AF3-C38D-F738-55443E2436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08986" y="6492872"/>
            <a:ext cx="7437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ru-RU" sz="1200" b="0" kern="1200" smtClean="0">
                <a:solidFill>
                  <a:srgbClr val="FFFFFF"/>
                </a:solidFill>
                <a:latin typeface="Involve Medium"/>
                <a:ea typeface="+mn-ea"/>
                <a:cs typeface="Involve Medium"/>
              </a:defRPr>
            </a:lvl1pPr>
          </a:lstStyle>
          <a:p>
            <a:fld id="{D35DEAFB-07D3-4D2E-8275-5F76918DCC1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8" name="Прямоугольник: скругленные углы 60">
            <a:extLst>
              <a:ext uri="{FF2B5EF4-FFF2-40B4-BE49-F238E27FC236}">
                <a16:creationId xmlns="" xmlns:a16="http://schemas.microsoft.com/office/drawing/2014/main" id="{0585F472-E65C-C1A5-73EE-A92E2E99550A}"/>
              </a:ext>
            </a:extLst>
          </p:cNvPr>
          <p:cNvSpPr/>
          <p:nvPr userDrawn="1"/>
        </p:nvSpPr>
        <p:spPr>
          <a:xfrm>
            <a:off x="547032" y="1379722"/>
            <a:ext cx="1713114" cy="1421090"/>
          </a:xfrm>
          <a:prstGeom prst="roundRect">
            <a:avLst>
              <a:gd name="adj" fmla="val 6228"/>
            </a:avLst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latin typeface="Involve" panose="020B0502020202020204" pitchFamily="34" charset="0"/>
            </a:endParaRPr>
          </a:p>
        </p:txBody>
      </p:sp>
      <p:sp>
        <p:nvSpPr>
          <p:cNvPr id="69" name="Прямоугольник: скругленные углы 60">
            <a:extLst>
              <a:ext uri="{FF2B5EF4-FFF2-40B4-BE49-F238E27FC236}">
                <a16:creationId xmlns="" xmlns:a16="http://schemas.microsoft.com/office/drawing/2014/main" id="{E06E0B3F-34D5-1FDC-A1AA-95B90488CF85}"/>
              </a:ext>
            </a:extLst>
          </p:cNvPr>
          <p:cNvSpPr/>
          <p:nvPr userDrawn="1"/>
        </p:nvSpPr>
        <p:spPr>
          <a:xfrm>
            <a:off x="547032" y="2924042"/>
            <a:ext cx="1713114" cy="1421090"/>
          </a:xfrm>
          <a:prstGeom prst="roundRect">
            <a:avLst>
              <a:gd name="adj" fmla="val 6228"/>
            </a:avLst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latin typeface="Involve" panose="020B0502020202020204" pitchFamily="34" charset="0"/>
            </a:endParaRPr>
          </a:p>
        </p:txBody>
      </p:sp>
      <p:sp>
        <p:nvSpPr>
          <p:cNvPr id="70" name="Прямоугольник: скругленные углы 60">
            <a:extLst>
              <a:ext uri="{FF2B5EF4-FFF2-40B4-BE49-F238E27FC236}">
                <a16:creationId xmlns="" xmlns:a16="http://schemas.microsoft.com/office/drawing/2014/main" id="{3C0864CD-64E6-7CFC-D9E1-6F6FAF0D1A91}"/>
              </a:ext>
            </a:extLst>
          </p:cNvPr>
          <p:cNvSpPr/>
          <p:nvPr userDrawn="1"/>
        </p:nvSpPr>
        <p:spPr>
          <a:xfrm>
            <a:off x="2423245" y="1379722"/>
            <a:ext cx="1713114" cy="1421090"/>
          </a:xfrm>
          <a:prstGeom prst="roundRect">
            <a:avLst>
              <a:gd name="adj" fmla="val 6228"/>
            </a:avLst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latin typeface="Involve" panose="020B0502020202020204" pitchFamily="34" charset="0"/>
            </a:endParaRPr>
          </a:p>
        </p:txBody>
      </p:sp>
      <p:sp>
        <p:nvSpPr>
          <p:cNvPr id="71" name="Прямоугольник: скругленные углы 60">
            <a:extLst>
              <a:ext uri="{FF2B5EF4-FFF2-40B4-BE49-F238E27FC236}">
                <a16:creationId xmlns="" xmlns:a16="http://schemas.microsoft.com/office/drawing/2014/main" id="{A620332C-0C12-DAD3-33F5-8551CDB6EFF7}"/>
              </a:ext>
            </a:extLst>
          </p:cNvPr>
          <p:cNvSpPr/>
          <p:nvPr userDrawn="1"/>
        </p:nvSpPr>
        <p:spPr>
          <a:xfrm>
            <a:off x="2423245" y="2924042"/>
            <a:ext cx="1713114" cy="1421090"/>
          </a:xfrm>
          <a:prstGeom prst="roundRect">
            <a:avLst>
              <a:gd name="adj" fmla="val 6228"/>
            </a:avLst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latin typeface="Involve" panose="020B0502020202020204" pitchFamily="34" charset="0"/>
            </a:endParaRPr>
          </a:p>
        </p:txBody>
      </p:sp>
      <p:sp>
        <p:nvSpPr>
          <p:cNvPr id="72" name="Прямоугольник: скругленные углы 60">
            <a:extLst>
              <a:ext uri="{FF2B5EF4-FFF2-40B4-BE49-F238E27FC236}">
                <a16:creationId xmlns="" xmlns:a16="http://schemas.microsoft.com/office/drawing/2014/main" id="{81117BA7-7F73-7711-731E-680E690ACF43}"/>
              </a:ext>
            </a:extLst>
          </p:cNvPr>
          <p:cNvSpPr/>
          <p:nvPr userDrawn="1"/>
        </p:nvSpPr>
        <p:spPr>
          <a:xfrm>
            <a:off x="4306232" y="1379722"/>
            <a:ext cx="1713114" cy="1421090"/>
          </a:xfrm>
          <a:prstGeom prst="roundRect">
            <a:avLst>
              <a:gd name="adj" fmla="val 6228"/>
            </a:avLst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latin typeface="Involve" panose="020B0502020202020204" pitchFamily="34" charset="0"/>
            </a:endParaRPr>
          </a:p>
        </p:txBody>
      </p:sp>
      <p:sp>
        <p:nvSpPr>
          <p:cNvPr id="73" name="Прямоугольник: скругленные углы 60">
            <a:extLst>
              <a:ext uri="{FF2B5EF4-FFF2-40B4-BE49-F238E27FC236}">
                <a16:creationId xmlns="" xmlns:a16="http://schemas.microsoft.com/office/drawing/2014/main" id="{09B3C3D7-A2D9-BD02-72E2-418073E9DE31}"/>
              </a:ext>
            </a:extLst>
          </p:cNvPr>
          <p:cNvSpPr/>
          <p:nvPr userDrawn="1"/>
        </p:nvSpPr>
        <p:spPr>
          <a:xfrm>
            <a:off x="4306232" y="2924042"/>
            <a:ext cx="1713114" cy="1421090"/>
          </a:xfrm>
          <a:prstGeom prst="roundRect">
            <a:avLst>
              <a:gd name="adj" fmla="val 6228"/>
            </a:avLst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latin typeface="Involve" panose="020B0502020202020204" pitchFamily="34" charset="0"/>
            </a:endParaRPr>
          </a:p>
        </p:txBody>
      </p:sp>
      <p:sp>
        <p:nvSpPr>
          <p:cNvPr id="74" name="Прямоугольник: скругленные углы 73">
            <a:extLst>
              <a:ext uri="{FF2B5EF4-FFF2-40B4-BE49-F238E27FC236}">
                <a16:creationId xmlns="" xmlns:a16="http://schemas.microsoft.com/office/drawing/2014/main" id="{61510360-1897-28FE-65DE-CB0BBD767D08}"/>
              </a:ext>
            </a:extLst>
          </p:cNvPr>
          <p:cNvSpPr/>
          <p:nvPr userDrawn="1"/>
        </p:nvSpPr>
        <p:spPr>
          <a:xfrm>
            <a:off x="6202766" y="1379722"/>
            <a:ext cx="1713114" cy="1421090"/>
          </a:xfrm>
          <a:prstGeom prst="roundRect">
            <a:avLst>
              <a:gd name="adj" fmla="val 6228"/>
            </a:avLst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latin typeface="Involve" panose="020B0502020202020204" pitchFamily="34" charset="0"/>
            </a:endParaRPr>
          </a:p>
        </p:txBody>
      </p:sp>
      <p:sp>
        <p:nvSpPr>
          <p:cNvPr id="75" name="Прямоугольник: скругленные углы 60">
            <a:extLst>
              <a:ext uri="{FF2B5EF4-FFF2-40B4-BE49-F238E27FC236}">
                <a16:creationId xmlns="" xmlns:a16="http://schemas.microsoft.com/office/drawing/2014/main" id="{8DAB52B1-DE50-C471-13CD-0183E26EC474}"/>
              </a:ext>
            </a:extLst>
          </p:cNvPr>
          <p:cNvSpPr/>
          <p:nvPr userDrawn="1"/>
        </p:nvSpPr>
        <p:spPr>
          <a:xfrm>
            <a:off x="6202766" y="2924042"/>
            <a:ext cx="1713114" cy="1421090"/>
          </a:xfrm>
          <a:prstGeom prst="roundRect">
            <a:avLst>
              <a:gd name="adj" fmla="val 6228"/>
            </a:avLst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latin typeface="Involve" panose="020B0502020202020204" pitchFamily="34" charset="0"/>
            </a:endParaRPr>
          </a:p>
        </p:txBody>
      </p:sp>
      <p:sp>
        <p:nvSpPr>
          <p:cNvPr id="76" name="Прямоугольник: скругленные углы 75">
            <a:extLst>
              <a:ext uri="{FF2B5EF4-FFF2-40B4-BE49-F238E27FC236}">
                <a16:creationId xmlns="" xmlns:a16="http://schemas.microsoft.com/office/drawing/2014/main" id="{C9DEE193-F334-DAE9-A1FC-0605813E0B8E}"/>
              </a:ext>
            </a:extLst>
          </p:cNvPr>
          <p:cNvSpPr/>
          <p:nvPr userDrawn="1"/>
        </p:nvSpPr>
        <p:spPr>
          <a:xfrm>
            <a:off x="8092526" y="1379722"/>
            <a:ext cx="1713114" cy="1421090"/>
          </a:xfrm>
          <a:prstGeom prst="roundRect">
            <a:avLst>
              <a:gd name="adj" fmla="val 6228"/>
            </a:avLst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latin typeface="Involve" panose="020B0502020202020204" pitchFamily="34" charset="0"/>
            </a:endParaRPr>
          </a:p>
        </p:txBody>
      </p:sp>
      <p:sp>
        <p:nvSpPr>
          <p:cNvPr id="77" name="Прямоугольник: скругленные углы 60">
            <a:extLst>
              <a:ext uri="{FF2B5EF4-FFF2-40B4-BE49-F238E27FC236}">
                <a16:creationId xmlns="" xmlns:a16="http://schemas.microsoft.com/office/drawing/2014/main" id="{A03DA8D2-F9C0-E437-D080-A380308F217C}"/>
              </a:ext>
            </a:extLst>
          </p:cNvPr>
          <p:cNvSpPr/>
          <p:nvPr userDrawn="1"/>
        </p:nvSpPr>
        <p:spPr>
          <a:xfrm>
            <a:off x="8092526" y="2924042"/>
            <a:ext cx="1713114" cy="1421090"/>
          </a:xfrm>
          <a:prstGeom prst="roundRect">
            <a:avLst>
              <a:gd name="adj" fmla="val 6228"/>
            </a:avLst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latin typeface="Involve" panose="020B0502020202020204" pitchFamily="34" charset="0"/>
            </a:endParaRPr>
          </a:p>
        </p:txBody>
      </p:sp>
      <p:sp>
        <p:nvSpPr>
          <p:cNvPr id="78" name="Прямоугольник: скругленные углы 77">
            <a:extLst>
              <a:ext uri="{FF2B5EF4-FFF2-40B4-BE49-F238E27FC236}">
                <a16:creationId xmlns="" xmlns:a16="http://schemas.microsoft.com/office/drawing/2014/main" id="{81116624-A5CD-3287-F4D4-26B545A8F840}"/>
              </a:ext>
            </a:extLst>
          </p:cNvPr>
          <p:cNvSpPr/>
          <p:nvPr userDrawn="1"/>
        </p:nvSpPr>
        <p:spPr>
          <a:xfrm>
            <a:off x="9982286" y="1379722"/>
            <a:ext cx="1713114" cy="1421090"/>
          </a:xfrm>
          <a:prstGeom prst="roundRect">
            <a:avLst>
              <a:gd name="adj" fmla="val 6228"/>
            </a:avLst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latin typeface="Involve" panose="020B0502020202020204" pitchFamily="34" charset="0"/>
            </a:endParaRPr>
          </a:p>
        </p:txBody>
      </p:sp>
      <p:sp>
        <p:nvSpPr>
          <p:cNvPr id="79" name="Прямоугольник: скругленные углы 60">
            <a:extLst>
              <a:ext uri="{FF2B5EF4-FFF2-40B4-BE49-F238E27FC236}">
                <a16:creationId xmlns="" xmlns:a16="http://schemas.microsoft.com/office/drawing/2014/main" id="{981D5589-3AEC-74C8-92A7-D35ACA2D2E12}"/>
              </a:ext>
            </a:extLst>
          </p:cNvPr>
          <p:cNvSpPr/>
          <p:nvPr userDrawn="1"/>
        </p:nvSpPr>
        <p:spPr>
          <a:xfrm>
            <a:off x="9982286" y="2924042"/>
            <a:ext cx="1713114" cy="1421090"/>
          </a:xfrm>
          <a:prstGeom prst="roundRect">
            <a:avLst>
              <a:gd name="adj" fmla="val 6228"/>
            </a:avLst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latin typeface="Involve" panose="020B0502020202020204" pitchFamily="34" charset="0"/>
            </a:endParaRPr>
          </a:p>
        </p:txBody>
      </p:sp>
      <p:sp>
        <p:nvSpPr>
          <p:cNvPr id="80" name="object 41">
            <a:extLst>
              <a:ext uri="{FF2B5EF4-FFF2-40B4-BE49-F238E27FC236}">
                <a16:creationId xmlns="" xmlns:a16="http://schemas.microsoft.com/office/drawing/2014/main" id="{D771CFF6-46C1-3A94-7B8D-6F046AF308EA}"/>
              </a:ext>
            </a:extLst>
          </p:cNvPr>
          <p:cNvSpPr/>
          <p:nvPr userDrawn="1"/>
        </p:nvSpPr>
        <p:spPr>
          <a:xfrm>
            <a:off x="618933" y="1925087"/>
            <a:ext cx="10992212" cy="2341211"/>
          </a:xfrm>
          <a:custGeom>
            <a:avLst/>
            <a:gdLst/>
            <a:ahLst/>
            <a:cxnLst/>
            <a:rect l="l" t="t" r="r" b="b"/>
            <a:pathLst>
              <a:path w="16955135" h="3698875">
                <a:moveTo>
                  <a:pt x="2387371" y="2628582"/>
                </a:moveTo>
                <a:lnTo>
                  <a:pt x="2381275" y="2583243"/>
                </a:lnTo>
                <a:lnTo>
                  <a:pt x="2364079" y="2542502"/>
                </a:lnTo>
                <a:lnTo>
                  <a:pt x="2337409" y="2507996"/>
                </a:lnTo>
                <a:lnTo>
                  <a:pt x="2302903" y="2481326"/>
                </a:lnTo>
                <a:lnTo>
                  <a:pt x="2262162" y="2464130"/>
                </a:lnTo>
                <a:lnTo>
                  <a:pt x="2216823" y="2458047"/>
                </a:lnTo>
                <a:lnTo>
                  <a:pt x="170535" y="2458047"/>
                </a:lnTo>
                <a:lnTo>
                  <a:pt x="125196" y="2464130"/>
                </a:lnTo>
                <a:lnTo>
                  <a:pt x="84467" y="2481326"/>
                </a:lnTo>
                <a:lnTo>
                  <a:pt x="49949" y="2507996"/>
                </a:lnTo>
                <a:lnTo>
                  <a:pt x="23291" y="2542502"/>
                </a:lnTo>
                <a:lnTo>
                  <a:pt x="6096" y="2583243"/>
                </a:lnTo>
                <a:lnTo>
                  <a:pt x="0" y="2628582"/>
                </a:lnTo>
                <a:lnTo>
                  <a:pt x="0" y="3528301"/>
                </a:lnTo>
                <a:lnTo>
                  <a:pt x="6096" y="3573640"/>
                </a:lnTo>
                <a:lnTo>
                  <a:pt x="23291" y="3614382"/>
                </a:lnTo>
                <a:lnTo>
                  <a:pt x="49949" y="3648887"/>
                </a:lnTo>
                <a:lnTo>
                  <a:pt x="84467" y="3675557"/>
                </a:lnTo>
                <a:lnTo>
                  <a:pt x="125196" y="3692753"/>
                </a:lnTo>
                <a:lnTo>
                  <a:pt x="170535" y="3698837"/>
                </a:lnTo>
                <a:lnTo>
                  <a:pt x="2216823" y="3698837"/>
                </a:lnTo>
                <a:lnTo>
                  <a:pt x="2262162" y="3692753"/>
                </a:lnTo>
                <a:lnTo>
                  <a:pt x="2302903" y="3675557"/>
                </a:lnTo>
                <a:lnTo>
                  <a:pt x="2337409" y="3648887"/>
                </a:lnTo>
                <a:lnTo>
                  <a:pt x="2364079" y="3614382"/>
                </a:lnTo>
                <a:lnTo>
                  <a:pt x="2381275" y="3573640"/>
                </a:lnTo>
                <a:lnTo>
                  <a:pt x="2387371" y="3528301"/>
                </a:lnTo>
                <a:lnTo>
                  <a:pt x="2387371" y="2628582"/>
                </a:lnTo>
                <a:close/>
              </a:path>
              <a:path w="16955135" h="3698875">
                <a:moveTo>
                  <a:pt x="2387371" y="170535"/>
                </a:moveTo>
                <a:lnTo>
                  <a:pt x="2381275" y="125209"/>
                </a:lnTo>
                <a:lnTo>
                  <a:pt x="2364079" y="84467"/>
                </a:lnTo>
                <a:lnTo>
                  <a:pt x="2337409" y="49949"/>
                </a:lnTo>
                <a:lnTo>
                  <a:pt x="2302903" y="23279"/>
                </a:lnTo>
                <a:lnTo>
                  <a:pt x="2262162" y="6096"/>
                </a:lnTo>
                <a:lnTo>
                  <a:pt x="2216823" y="0"/>
                </a:lnTo>
                <a:lnTo>
                  <a:pt x="170535" y="0"/>
                </a:lnTo>
                <a:lnTo>
                  <a:pt x="125196" y="6096"/>
                </a:lnTo>
                <a:lnTo>
                  <a:pt x="84467" y="23279"/>
                </a:lnTo>
                <a:lnTo>
                  <a:pt x="49949" y="49949"/>
                </a:lnTo>
                <a:lnTo>
                  <a:pt x="23291" y="84467"/>
                </a:lnTo>
                <a:lnTo>
                  <a:pt x="6096" y="125209"/>
                </a:lnTo>
                <a:lnTo>
                  <a:pt x="0" y="170535"/>
                </a:lnTo>
                <a:lnTo>
                  <a:pt x="0" y="1070267"/>
                </a:lnTo>
                <a:lnTo>
                  <a:pt x="6096" y="1115606"/>
                </a:lnTo>
                <a:lnTo>
                  <a:pt x="23291" y="1156335"/>
                </a:lnTo>
                <a:lnTo>
                  <a:pt x="49949" y="1190853"/>
                </a:lnTo>
                <a:lnTo>
                  <a:pt x="84467" y="1217523"/>
                </a:lnTo>
                <a:lnTo>
                  <a:pt x="125196" y="1234706"/>
                </a:lnTo>
                <a:lnTo>
                  <a:pt x="170535" y="1240802"/>
                </a:lnTo>
                <a:lnTo>
                  <a:pt x="2216823" y="1240802"/>
                </a:lnTo>
                <a:lnTo>
                  <a:pt x="2262162" y="1234706"/>
                </a:lnTo>
                <a:lnTo>
                  <a:pt x="2302903" y="1217523"/>
                </a:lnTo>
                <a:lnTo>
                  <a:pt x="2337409" y="1190853"/>
                </a:lnTo>
                <a:lnTo>
                  <a:pt x="2364079" y="1156335"/>
                </a:lnTo>
                <a:lnTo>
                  <a:pt x="2381275" y="1115606"/>
                </a:lnTo>
                <a:lnTo>
                  <a:pt x="2387371" y="1070267"/>
                </a:lnTo>
                <a:lnTo>
                  <a:pt x="2387371" y="170535"/>
                </a:lnTo>
                <a:close/>
              </a:path>
              <a:path w="16955135" h="3698875">
                <a:moveTo>
                  <a:pt x="5300840" y="2628582"/>
                </a:moveTo>
                <a:lnTo>
                  <a:pt x="5294744" y="2583243"/>
                </a:lnTo>
                <a:lnTo>
                  <a:pt x="5277548" y="2542502"/>
                </a:lnTo>
                <a:lnTo>
                  <a:pt x="5250878" y="2507996"/>
                </a:lnTo>
                <a:lnTo>
                  <a:pt x="5216372" y="2481326"/>
                </a:lnTo>
                <a:lnTo>
                  <a:pt x="5175631" y="2464130"/>
                </a:lnTo>
                <a:lnTo>
                  <a:pt x="5130292" y="2458047"/>
                </a:lnTo>
                <a:lnTo>
                  <a:pt x="3084004" y="2458047"/>
                </a:lnTo>
                <a:lnTo>
                  <a:pt x="3038665" y="2464130"/>
                </a:lnTo>
                <a:lnTo>
                  <a:pt x="2997936" y="2481326"/>
                </a:lnTo>
                <a:lnTo>
                  <a:pt x="2963418" y="2507996"/>
                </a:lnTo>
                <a:lnTo>
                  <a:pt x="2936760" y="2542502"/>
                </a:lnTo>
                <a:lnTo>
                  <a:pt x="2919565" y="2583243"/>
                </a:lnTo>
                <a:lnTo>
                  <a:pt x="2913469" y="2628582"/>
                </a:lnTo>
                <a:lnTo>
                  <a:pt x="2913469" y="3528301"/>
                </a:lnTo>
                <a:lnTo>
                  <a:pt x="2919565" y="3573640"/>
                </a:lnTo>
                <a:lnTo>
                  <a:pt x="2936760" y="3614382"/>
                </a:lnTo>
                <a:lnTo>
                  <a:pt x="2963418" y="3648887"/>
                </a:lnTo>
                <a:lnTo>
                  <a:pt x="2997936" y="3675557"/>
                </a:lnTo>
                <a:lnTo>
                  <a:pt x="3038665" y="3692753"/>
                </a:lnTo>
                <a:lnTo>
                  <a:pt x="3084004" y="3698837"/>
                </a:lnTo>
                <a:lnTo>
                  <a:pt x="5130292" y="3698837"/>
                </a:lnTo>
                <a:lnTo>
                  <a:pt x="5175631" y="3692753"/>
                </a:lnTo>
                <a:lnTo>
                  <a:pt x="5216372" y="3675557"/>
                </a:lnTo>
                <a:lnTo>
                  <a:pt x="5250878" y="3648887"/>
                </a:lnTo>
                <a:lnTo>
                  <a:pt x="5277548" y="3614382"/>
                </a:lnTo>
                <a:lnTo>
                  <a:pt x="5294744" y="3573640"/>
                </a:lnTo>
                <a:lnTo>
                  <a:pt x="5300840" y="3528301"/>
                </a:lnTo>
                <a:lnTo>
                  <a:pt x="5300840" y="2628582"/>
                </a:lnTo>
                <a:close/>
              </a:path>
              <a:path w="16955135" h="3698875">
                <a:moveTo>
                  <a:pt x="5300840" y="170535"/>
                </a:moveTo>
                <a:lnTo>
                  <a:pt x="5294744" y="125209"/>
                </a:lnTo>
                <a:lnTo>
                  <a:pt x="5277548" y="84467"/>
                </a:lnTo>
                <a:lnTo>
                  <a:pt x="5250878" y="49949"/>
                </a:lnTo>
                <a:lnTo>
                  <a:pt x="5216372" y="23279"/>
                </a:lnTo>
                <a:lnTo>
                  <a:pt x="5175631" y="6096"/>
                </a:lnTo>
                <a:lnTo>
                  <a:pt x="5130292" y="0"/>
                </a:lnTo>
                <a:lnTo>
                  <a:pt x="3084004" y="0"/>
                </a:lnTo>
                <a:lnTo>
                  <a:pt x="3038665" y="6096"/>
                </a:lnTo>
                <a:lnTo>
                  <a:pt x="2997936" y="23279"/>
                </a:lnTo>
                <a:lnTo>
                  <a:pt x="2963418" y="49949"/>
                </a:lnTo>
                <a:lnTo>
                  <a:pt x="2936760" y="84467"/>
                </a:lnTo>
                <a:lnTo>
                  <a:pt x="2919565" y="125209"/>
                </a:lnTo>
                <a:lnTo>
                  <a:pt x="2913469" y="170535"/>
                </a:lnTo>
                <a:lnTo>
                  <a:pt x="2913469" y="1070267"/>
                </a:lnTo>
                <a:lnTo>
                  <a:pt x="2919565" y="1115606"/>
                </a:lnTo>
                <a:lnTo>
                  <a:pt x="2936760" y="1156335"/>
                </a:lnTo>
                <a:lnTo>
                  <a:pt x="2963418" y="1190853"/>
                </a:lnTo>
                <a:lnTo>
                  <a:pt x="2997936" y="1217523"/>
                </a:lnTo>
                <a:lnTo>
                  <a:pt x="3038665" y="1234706"/>
                </a:lnTo>
                <a:lnTo>
                  <a:pt x="3084004" y="1240802"/>
                </a:lnTo>
                <a:lnTo>
                  <a:pt x="5130292" y="1240802"/>
                </a:lnTo>
                <a:lnTo>
                  <a:pt x="5175631" y="1234706"/>
                </a:lnTo>
                <a:lnTo>
                  <a:pt x="5216372" y="1217523"/>
                </a:lnTo>
                <a:lnTo>
                  <a:pt x="5250878" y="1190853"/>
                </a:lnTo>
                <a:lnTo>
                  <a:pt x="5277548" y="1156335"/>
                </a:lnTo>
                <a:lnTo>
                  <a:pt x="5294744" y="1115606"/>
                </a:lnTo>
                <a:lnTo>
                  <a:pt x="5300840" y="1070267"/>
                </a:lnTo>
                <a:lnTo>
                  <a:pt x="5300840" y="170535"/>
                </a:lnTo>
                <a:close/>
              </a:path>
              <a:path w="16955135" h="3698875">
                <a:moveTo>
                  <a:pt x="8214296" y="2628582"/>
                </a:moveTo>
                <a:lnTo>
                  <a:pt x="8208200" y="2583243"/>
                </a:lnTo>
                <a:lnTo>
                  <a:pt x="8191017" y="2542502"/>
                </a:lnTo>
                <a:lnTo>
                  <a:pt x="8164347" y="2507996"/>
                </a:lnTo>
                <a:lnTo>
                  <a:pt x="8129829" y="2481326"/>
                </a:lnTo>
                <a:lnTo>
                  <a:pt x="8089087" y="2464130"/>
                </a:lnTo>
                <a:lnTo>
                  <a:pt x="8043761" y="2458047"/>
                </a:lnTo>
                <a:lnTo>
                  <a:pt x="5997460" y="2458047"/>
                </a:lnTo>
                <a:lnTo>
                  <a:pt x="5952134" y="2464130"/>
                </a:lnTo>
                <a:lnTo>
                  <a:pt x="5911393" y="2481326"/>
                </a:lnTo>
                <a:lnTo>
                  <a:pt x="5876887" y="2507996"/>
                </a:lnTo>
                <a:lnTo>
                  <a:pt x="5850217" y="2542502"/>
                </a:lnTo>
                <a:lnTo>
                  <a:pt x="5833021" y="2583243"/>
                </a:lnTo>
                <a:lnTo>
                  <a:pt x="5826938" y="2628582"/>
                </a:lnTo>
                <a:lnTo>
                  <a:pt x="5826938" y="3528301"/>
                </a:lnTo>
                <a:lnTo>
                  <a:pt x="5833021" y="3573640"/>
                </a:lnTo>
                <a:lnTo>
                  <a:pt x="5850217" y="3614382"/>
                </a:lnTo>
                <a:lnTo>
                  <a:pt x="5876887" y="3648887"/>
                </a:lnTo>
                <a:lnTo>
                  <a:pt x="5911393" y="3675557"/>
                </a:lnTo>
                <a:lnTo>
                  <a:pt x="5952134" y="3692753"/>
                </a:lnTo>
                <a:lnTo>
                  <a:pt x="5997460" y="3698837"/>
                </a:lnTo>
                <a:lnTo>
                  <a:pt x="8043761" y="3698837"/>
                </a:lnTo>
                <a:lnTo>
                  <a:pt x="8089087" y="3692753"/>
                </a:lnTo>
                <a:lnTo>
                  <a:pt x="8129829" y="3675557"/>
                </a:lnTo>
                <a:lnTo>
                  <a:pt x="8164347" y="3648887"/>
                </a:lnTo>
                <a:lnTo>
                  <a:pt x="8191017" y="3614382"/>
                </a:lnTo>
                <a:lnTo>
                  <a:pt x="8208200" y="3573640"/>
                </a:lnTo>
                <a:lnTo>
                  <a:pt x="8214296" y="3528301"/>
                </a:lnTo>
                <a:lnTo>
                  <a:pt x="8214296" y="2628582"/>
                </a:lnTo>
                <a:close/>
              </a:path>
              <a:path w="16955135" h="3698875">
                <a:moveTo>
                  <a:pt x="8214296" y="170535"/>
                </a:moveTo>
                <a:lnTo>
                  <a:pt x="8208200" y="125209"/>
                </a:lnTo>
                <a:lnTo>
                  <a:pt x="8191017" y="84467"/>
                </a:lnTo>
                <a:lnTo>
                  <a:pt x="8164347" y="49949"/>
                </a:lnTo>
                <a:lnTo>
                  <a:pt x="8129829" y="23279"/>
                </a:lnTo>
                <a:lnTo>
                  <a:pt x="8089087" y="6096"/>
                </a:lnTo>
                <a:lnTo>
                  <a:pt x="8043761" y="0"/>
                </a:lnTo>
                <a:lnTo>
                  <a:pt x="5997460" y="0"/>
                </a:lnTo>
                <a:lnTo>
                  <a:pt x="5952134" y="6096"/>
                </a:lnTo>
                <a:lnTo>
                  <a:pt x="5911393" y="23279"/>
                </a:lnTo>
                <a:lnTo>
                  <a:pt x="5876887" y="49949"/>
                </a:lnTo>
                <a:lnTo>
                  <a:pt x="5850217" y="84467"/>
                </a:lnTo>
                <a:lnTo>
                  <a:pt x="5833021" y="125209"/>
                </a:lnTo>
                <a:lnTo>
                  <a:pt x="5826938" y="170535"/>
                </a:lnTo>
                <a:lnTo>
                  <a:pt x="5826938" y="1070267"/>
                </a:lnTo>
                <a:lnTo>
                  <a:pt x="5833021" y="1115606"/>
                </a:lnTo>
                <a:lnTo>
                  <a:pt x="5850217" y="1156335"/>
                </a:lnTo>
                <a:lnTo>
                  <a:pt x="5876887" y="1190853"/>
                </a:lnTo>
                <a:lnTo>
                  <a:pt x="5911393" y="1217523"/>
                </a:lnTo>
                <a:lnTo>
                  <a:pt x="5952134" y="1234706"/>
                </a:lnTo>
                <a:lnTo>
                  <a:pt x="5997460" y="1240802"/>
                </a:lnTo>
                <a:lnTo>
                  <a:pt x="8043761" y="1240802"/>
                </a:lnTo>
                <a:lnTo>
                  <a:pt x="8089087" y="1234706"/>
                </a:lnTo>
                <a:lnTo>
                  <a:pt x="8129829" y="1217523"/>
                </a:lnTo>
                <a:lnTo>
                  <a:pt x="8164347" y="1190853"/>
                </a:lnTo>
                <a:lnTo>
                  <a:pt x="8191017" y="1156335"/>
                </a:lnTo>
                <a:lnTo>
                  <a:pt x="8208200" y="1115606"/>
                </a:lnTo>
                <a:lnTo>
                  <a:pt x="8214296" y="1070267"/>
                </a:lnTo>
                <a:lnTo>
                  <a:pt x="8214296" y="170535"/>
                </a:lnTo>
                <a:close/>
              </a:path>
              <a:path w="16955135" h="3698875">
                <a:moveTo>
                  <a:pt x="11127740" y="2628582"/>
                </a:moveTo>
                <a:lnTo>
                  <a:pt x="11121644" y="2583243"/>
                </a:lnTo>
                <a:lnTo>
                  <a:pt x="11104448" y="2542502"/>
                </a:lnTo>
                <a:lnTo>
                  <a:pt x="11077791" y="2507996"/>
                </a:lnTo>
                <a:lnTo>
                  <a:pt x="11043272" y="2481326"/>
                </a:lnTo>
                <a:lnTo>
                  <a:pt x="11002531" y="2464130"/>
                </a:lnTo>
                <a:lnTo>
                  <a:pt x="10957204" y="2458047"/>
                </a:lnTo>
                <a:lnTo>
                  <a:pt x="8910917" y="2458047"/>
                </a:lnTo>
                <a:lnTo>
                  <a:pt x="8865578" y="2464130"/>
                </a:lnTo>
                <a:lnTo>
                  <a:pt x="8824836" y="2481326"/>
                </a:lnTo>
                <a:lnTo>
                  <a:pt x="8790318" y="2507996"/>
                </a:lnTo>
                <a:lnTo>
                  <a:pt x="8763660" y="2542502"/>
                </a:lnTo>
                <a:lnTo>
                  <a:pt x="8746465" y="2583243"/>
                </a:lnTo>
                <a:lnTo>
                  <a:pt x="8740369" y="2628582"/>
                </a:lnTo>
                <a:lnTo>
                  <a:pt x="8740369" y="3528301"/>
                </a:lnTo>
                <a:lnTo>
                  <a:pt x="8746465" y="3573640"/>
                </a:lnTo>
                <a:lnTo>
                  <a:pt x="8763660" y="3614382"/>
                </a:lnTo>
                <a:lnTo>
                  <a:pt x="8790318" y="3648887"/>
                </a:lnTo>
                <a:lnTo>
                  <a:pt x="8824836" y="3675557"/>
                </a:lnTo>
                <a:lnTo>
                  <a:pt x="8865578" y="3692753"/>
                </a:lnTo>
                <a:lnTo>
                  <a:pt x="8910917" y="3698837"/>
                </a:lnTo>
                <a:lnTo>
                  <a:pt x="10957204" y="3698837"/>
                </a:lnTo>
                <a:lnTo>
                  <a:pt x="11002531" y="3692753"/>
                </a:lnTo>
                <a:lnTo>
                  <a:pt x="11043272" y="3675557"/>
                </a:lnTo>
                <a:lnTo>
                  <a:pt x="11077791" y="3648887"/>
                </a:lnTo>
                <a:lnTo>
                  <a:pt x="11104448" y="3614382"/>
                </a:lnTo>
                <a:lnTo>
                  <a:pt x="11121644" y="3573640"/>
                </a:lnTo>
                <a:lnTo>
                  <a:pt x="11127740" y="3528301"/>
                </a:lnTo>
                <a:lnTo>
                  <a:pt x="11127740" y="2628582"/>
                </a:lnTo>
                <a:close/>
              </a:path>
              <a:path w="16955135" h="3698875">
                <a:moveTo>
                  <a:pt x="11127740" y="170535"/>
                </a:moveTo>
                <a:lnTo>
                  <a:pt x="11121644" y="125209"/>
                </a:lnTo>
                <a:lnTo>
                  <a:pt x="11104448" y="84467"/>
                </a:lnTo>
                <a:lnTo>
                  <a:pt x="11077791" y="49949"/>
                </a:lnTo>
                <a:lnTo>
                  <a:pt x="11043272" y="23279"/>
                </a:lnTo>
                <a:lnTo>
                  <a:pt x="11002531" y="6096"/>
                </a:lnTo>
                <a:lnTo>
                  <a:pt x="10957204" y="0"/>
                </a:lnTo>
                <a:lnTo>
                  <a:pt x="8910917" y="0"/>
                </a:lnTo>
                <a:lnTo>
                  <a:pt x="8865578" y="6096"/>
                </a:lnTo>
                <a:lnTo>
                  <a:pt x="8824836" y="23279"/>
                </a:lnTo>
                <a:lnTo>
                  <a:pt x="8790318" y="49949"/>
                </a:lnTo>
                <a:lnTo>
                  <a:pt x="8763660" y="84467"/>
                </a:lnTo>
                <a:lnTo>
                  <a:pt x="8746465" y="125209"/>
                </a:lnTo>
                <a:lnTo>
                  <a:pt x="8740369" y="170535"/>
                </a:lnTo>
                <a:lnTo>
                  <a:pt x="8740369" y="1070267"/>
                </a:lnTo>
                <a:lnTo>
                  <a:pt x="8746465" y="1115606"/>
                </a:lnTo>
                <a:lnTo>
                  <a:pt x="8763660" y="1156335"/>
                </a:lnTo>
                <a:lnTo>
                  <a:pt x="8790318" y="1190853"/>
                </a:lnTo>
                <a:lnTo>
                  <a:pt x="8824836" y="1217523"/>
                </a:lnTo>
                <a:lnTo>
                  <a:pt x="8865578" y="1234706"/>
                </a:lnTo>
                <a:lnTo>
                  <a:pt x="8910917" y="1240802"/>
                </a:lnTo>
                <a:lnTo>
                  <a:pt x="10957204" y="1240802"/>
                </a:lnTo>
                <a:lnTo>
                  <a:pt x="11002531" y="1234706"/>
                </a:lnTo>
                <a:lnTo>
                  <a:pt x="11043272" y="1217523"/>
                </a:lnTo>
                <a:lnTo>
                  <a:pt x="11077791" y="1190853"/>
                </a:lnTo>
                <a:lnTo>
                  <a:pt x="11104448" y="1156335"/>
                </a:lnTo>
                <a:lnTo>
                  <a:pt x="11121644" y="1115606"/>
                </a:lnTo>
                <a:lnTo>
                  <a:pt x="11127740" y="1070267"/>
                </a:lnTo>
                <a:lnTo>
                  <a:pt x="11127740" y="170535"/>
                </a:lnTo>
                <a:close/>
              </a:path>
              <a:path w="16955135" h="3698875">
                <a:moveTo>
                  <a:pt x="14041260" y="2628582"/>
                </a:moveTo>
                <a:lnTo>
                  <a:pt x="14035164" y="2583243"/>
                </a:lnTo>
                <a:lnTo>
                  <a:pt x="14017981" y="2542502"/>
                </a:lnTo>
                <a:lnTo>
                  <a:pt x="13991311" y="2507996"/>
                </a:lnTo>
                <a:lnTo>
                  <a:pt x="13956792" y="2481326"/>
                </a:lnTo>
                <a:lnTo>
                  <a:pt x="13916063" y="2464130"/>
                </a:lnTo>
                <a:lnTo>
                  <a:pt x="13870724" y="2458047"/>
                </a:lnTo>
                <a:lnTo>
                  <a:pt x="11824437" y="2458047"/>
                </a:lnTo>
                <a:lnTo>
                  <a:pt x="11779098" y="2464130"/>
                </a:lnTo>
                <a:lnTo>
                  <a:pt x="11738356" y="2481326"/>
                </a:lnTo>
                <a:lnTo>
                  <a:pt x="11703850" y="2507996"/>
                </a:lnTo>
                <a:lnTo>
                  <a:pt x="11677180" y="2542502"/>
                </a:lnTo>
                <a:lnTo>
                  <a:pt x="11659984" y="2583243"/>
                </a:lnTo>
                <a:lnTo>
                  <a:pt x="11653901" y="2628582"/>
                </a:lnTo>
                <a:lnTo>
                  <a:pt x="11653901" y="3528301"/>
                </a:lnTo>
                <a:lnTo>
                  <a:pt x="11659984" y="3573640"/>
                </a:lnTo>
                <a:lnTo>
                  <a:pt x="11677180" y="3614382"/>
                </a:lnTo>
                <a:lnTo>
                  <a:pt x="11703850" y="3648887"/>
                </a:lnTo>
                <a:lnTo>
                  <a:pt x="11738356" y="3675557"/>
                </a:lnTo>
                <a:lnTo>
                  <a:pt x="11779098" y="3692753"/>
                </a:lnTo>
                <a:lnTo>
                  <a:pt x="11824437" y="3698837"/>
                </a:lnTo>
                <a:lnTo>
                  <a:pt x="13870724" y="3698837"/>
                </a:lnTo>
                <a:lnTo>
                  <a:pt x="13916063" y="3692753"/>
                </a:lnTo>
                <a:lnTo>
                  <a:pt x="13956792" y="3675557"/>
                </a:lnTo>
                <a:lnTo>
                  <a:pt x="13991311" y="3648887"/>
                </a:lnTo>
                <a:lnTo>
                  <a:pt x="14017981" y="3614382"/>
                </a:lnTo>
                <a:lnTo>
                  <a:pt x="14035164" y="3573640"/>
                </a:lnTo>
                <a:lnTo>
                  <a:pt x="14041260" y="3528301"/>
                </a:lnTo>
                <a:lnTo>
                  <a:pt x="14041260" y="2628582"/>
                </a:lnTo>
                <a:close/>
              </a:path>
              <a:path w="16955135" h="3698875">
                <a:moveTo>
                  <a:pt x="14041260" y="170535"/>
                </a:moveTo>
                <a:lnTo>
                  <a:pt x="14035164" y="125209"/>
                </a:lnTo>
                <a:lnTo>
                  <a:pt x="14017981" y="84467"/>
                </a:lnTo>
                <a:lnTo>
                  <a:pt x="13991311" y="49949"/>
                </a:lnTo>
                <a:lnTo>
                  <a:pt x="13956792" y="23279"/>
                </a:lnTo>
                <a:lnTo>
                  <a:pt x="13916063" y="6096"/>
                </a:lnTo>
                <a:lnTo>
                  <a:pt x="13870724" y="0"/>
                </a:lnTo>
                <a:lnTo>
                  <a:pt x="11824437" y="0"/>
                </a:lnTo>
                <a:lnTo>
                  <a:pt x="11779098" y="6096"/>
                </a:lnTo>
                <a:lnTo>
                  <a:pt x="11738356" y="23279"/>
                </a:lnTo>
                <a:lnTo>
                  <a:pt x="11703850" y="49949"/>
                </a:lnTo>
                <a:lnTo>
                  <a:pt x="11677180" y="84467"/>
                </a:lnTo>
                <a:lnTo>
                  <a:pt x="11659984" y="125209"/>
                </a:lnTo>
                <a:lnTo>
                  <a:pt x="11653901" y="170535"/>
                </a:lnTo>
                <a:lnTo>
                  <a:pt x="11653901" y="1070267"/>
                </a:lnTo>
                <a:lnTo>
                  <a:pt x="11659984" y="1115606"/>
                </a:lnTo>
                <a:lnTo>
                  <a:pt x="11677180" y="1156335"/>
                </a:lnTo>
                <a:lnTo>
                  <a:pt x="11703850" y="1190853"/>
                </a:lnTo>
                <a:lnTo>
                  <a:pt x="11738356" y="1217523"/>
                </a:lnTo>
                <a:lnTo>
                  <a:pt x="11779098" y="1234706"/>
                </a:lnTo>
                <a:lnTo>
                  <a:pt x="11824437" y="1240802"/>
                </a:lnTo>
                <a:lnTo>
                  <a:pt x="13870724" y="1240802"/>
                </a:lnTo>
                <a:lnTo>
                  <a:pt x="13916063" y="1234706"/>
                </a:lnTo>
                <a:lnTo>
                  <a:pt x="13956792" y="1217523"/>
                </a:lnTo>
                <a:lnTo>
                  <a:pt x="13991311" y="1190853"/>
                </a:lnTo>
                <a:lnTo>
                  <a:pt x="14017981" y="1156335"/>
                </a:lnTo>
                <a:lnTo>
                  <a:pt x="14035164" y="1115606"/>
                </a:lnTo>
                <a:lnTo>
                  <a:pt x="14041260" y="1070267"/>
                </a:lnTo>
                <a:lnTo>
                  <a:pt x="14041260" y="170535"/>
                </a:lnTo>
                <a:close/>
              </a:path>
              <a:path w="16955135" h="3698875">
                <a:moveTo>
                  <a:pt x="16954716" y="2628582"/>
                </a:moveTo>
                <a:lnTo>
                  <a:pt x="16948620" y="2583243"/>
                </a:lnTo>
                <a:lnTo>
                  <a:pt x="16931424" y="2542502"/>
                </a:lnTo>
                <a:lnTo>
                  <a:pt x="16904754" y="2507996"/>
                </a:lnTo>
                <a:lnTo>
                  <a:pt x="16870249" y="2481326"/>
                </a:lnTo>
                <a:lnTo>
                  <a:pt x="16829507" y="2464130"/>
                </a:lnTo>
                <a:lnTo>
                  <a:pt x="16784168" y="2458047"/>
                </a:lnTo>
                <a:lnTo>
                  <a:pt x="14737880" y="2458047"/>
                </a:lnTo>
                <a:lnTo>
                  <a:pt x="14692541" y="2464130"/>
                </a:lnTo>
                <a:lnTo>
                  <a:pt x="14651812" y="2481326"/>
                </a:lnTo>
                <a:lnTo>
                  <a:pt x="14617294" y="2507996"/>
                </a:lnTo>
                <a:lnTo>
                  <a:pt x="14590636" y="2542502"/>
                </a:lnTo>
                <a:lnTo>
                  <a:pt x="14573441" y="2583243"/>
                </a:lnTo>
                <a:lnTo>
                  <a:pt x="14567345" y="2628582"/>
                </a:lnTo>
                <a:lnTo>
                  <a:pt x="14567345" y="3528301"/>
                </a:lnTo>
                <a:lnTo>
                  <a:pt x="14573441" y="3573640"/>
                </a:lnTo>
                <a:lnTo>
                  <a:pt x="14590636" y="3614382"/>
                </a:lnTo>
                <a:lnTo>
                  <a:pt x="14617294" y="3648887"/>
                </a:lnTo>
                <a:lnTo>
                  <a:pt x="14651812" y="3675557"/>
                </a:lnTo>
                <a:lnTo>
                  <a:pt x="14692541" y="3692753"/>
                </a:lnTo>
                <a:lnTo>
                  <a:pt x="14737880" y="3698837"/>
                </a:lnTo>
                <a:lnTo>
                  <a:pt x="16784168" y="3698837"/>
                </a:lnTo>
                <a:lnTo>
                  <a:pt x="16829507" y="3692753"/>
                </a:lnTo>
                <a:lnTo>
                  <a:pt x="16870249" y="3675557"/>
                </a:lnTo>
                <a:lnTo>
                  <a:pt x="16904754" y="3648887"/>
                </a:lnTo>
                <a:lnTo>
                  <a:pt x="16931424" y="3614382"/>
                </a:lnTo>
                <a:lnTo>
                  <a:pt x="16948620" y="3573640"/>
                </a:lnTo>
                <a:lnTo>
                  <a:pt x="16954716" y="3528301"/>
                </a:lnTo>
                <a:lnTo>
                  <a:pt x="16954716" y="2628582"/>
                </a:lnTo>
                <a:close/>
              </a:path>
              <a:path w="16955135" h="3698875">
                <a:moveTo>
                  <a:pt x="16954716" y="170535"/>
                </a:moveTo>
                <a:lnTo>
                  <a:pt x="16948620" y="125209"/>
                </a:lnTo>
                <a:lnTo>
                  <a:pt x="16931424" y="84467"/>
                </a:lnTo>
                <a:lnTo>
                  <a:pt x="16904754" y="49949"/>
                </a:lnTo>
                <a:lnTo>
                  <a:pt x="16870249" y="23279"/>
                </a:lnTo>
                <a:lnTo>
                  <a:pt x="16829507" y="6096"/>
                </a:lnTo>
                <a:lnTo>
                  <a:pt x="16784168" y="0"/>
                </a:lnTo>
                <a:lnTo>
                  <a:pt x="14737880" y="0"/>
                </a:lnTo>
                <a:lnTo>
                  <a:pt x="14692541" y="6096"/>
                </a:lnTo>
                <a:lnTo>
                  <a:pt x="14651812" y="23279"/>
                </a:lnTo>
                <a:lnTo>
                  <a:pt x="14617294" y="49949"/>
                </a:lnTo>
                <a:lnTo>
                  <a:pt x="14590636" y="84467"/>
                </a:lnTo>
                <a:lnTo>
                  <a:pt x="14573441" y="125209"/>
                </a:lnTo>
                <a:lnTo>
                  <a:pt x="14567345" y="170535"/>
                </a:lnTo>
                <a:lnTo>
                  <a:pt x="14567345" y="1070267"/>
                </a:lnTo>
                <a:lnTo>
                  <a:pt x="14573441" y="1115606"/>
                </a:lnTo>
                <a:lnTo>
                  <a:pt x="14590636" y="1156335"/>
                </a:lnTo>
                <a:lnTo>
                  <a:pt x="14617294" y="1190853"/>
                </a:lnTo>
                <a:lnTo>
                  <a:pt x="14651812" y="1217523"/>
                </a:lnTo>
                <a:lnTo>
                  <a:pt x="14692541" y="1234706"/>
                </a:lnTo>
                <a:lnTo>
                  <a:pt x="14737880" y="1240802"/>
                </a:lnTo>
                <a:lnTo>
                  <a:pt x="16784168" y="1240802"/>
                </a:lnTo>
                <a:lnTo>
                  <a:pt x="16829507" y="1234706"/>
                </a:lnTo>
                <a:lnTo>
                  <a:pt x="16870249" y="1217523"/>
                </a:lnTo>
                <a:lnTo>
                  <a:pt x="16904754" y="1190853"/>
                </a:lnTo>
                <a:lnTo>
                  <a:pt x="16931424" y="1156335"/>
                </a:lnTo>
                <a:lnTo>
                  <a:pt x="16948620" y="1115606"/>
                </a:lnTo>
                <a:lnTo>
                  <a:pt x="16954716" y="1070267"/>
                </a:lnTo>
                <a:lnTo>
                  <a:pt x="16954716" y="170535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E9C1E20F-94FE-F914-11B5-BA6DFDBCFED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8933" y="1928813"/>
            <a:ext cx="1548005" cy="776287"/>
          </a:xfrm>
          <a:prstGeom prst="roundRect">
            <a:avLst>
              <a:gd name="adj" fmla="val 14247"/>
            </a:avLst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Рисунок 2">
            <a:extLst>
              <a:ext uri="{FF2B5EF4-FFF2-40B4-BE49-F238E27FC236}">
                <a16:creationId xmlns="" xmlns:a16="http://schemas.microsoft.com/office/drawing/2014/main" id="{AFF2D17F-FB1A-AACE-98F3-C115B378D98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510363" y="1928813"/>
            <a:ext cx="1548005" cy="776287"/>
          </a:xfrm>
          <a:prstGeom prst="roundRect">
            <a:avLst>
              <a:gd name="adj" fmla="val 14247"/>
            </a:avLst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Рисунок 2">
            <a:extLst>
              <a:ext uri="{FF2B5EF4-FFF2-40B4-BE49-F238E27FC236}">
                <a16:creationId xmlns="" xmlns:a16="http://schemas.microsoft.com/office/drawing/2014/main" id="{17D9D782-5510-F70F-DFE8-86FDDB14636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395530" y="1928813"/>
            <a:ext cx="1548005" cy="776287"/>
          </a:xfrm>
          <a:prstGeom prst="roundRect">
            <a:avLst>
              <a:gd name="adj" fmla="val 14247"/>
            </a:avLst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Рисунок 2">
            <a:extLst>
              <a:ext uri="{FF2B5EF4-FFF2-40B4-BE49-F238E27FC236}">
                <a16:creationId xmlns="" xmlns:a16="http://schemas.microsoft.com/office/drawing/2014/main" id="{F8F1C382-2790-6286-A5D8-D9655CEE959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74434" y="1928813"/>
            <a:ext cx="1548005" cy="776287"/>
          </a:xfrm>
          <a:prstGeom prst="roundRect">
            <a:avLst>
              <a:gd name="adj" fmla="val 14247"/>
            </a:avLst>
          </a:prstGeom>
        </p:spPr>
        <p:txBody>
          <a:bodyPr/>
          <a:lstStyle/>
          <a:p>
            <a:endParaRPr lang="ru-RU"/>
          </a:p>
        </p:txBody>
      </p:sp>
      <p:sp>
        <p:nvSpPr>
          <p:cNvPr id="8" name="Рисунок 2">
            <a:extLst>
              <a:ext uri="{FF2B5EF4-FFF2-40B4-BE49-F238E27FC236}">
                <a16:creationId xmlns="" xmlns:a16="http://schemas.microsoft.com/office/drawing/2014/main" id="{DE6D5C9D-E6D7-512F-4CF2-AEF0AD0A212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190917" y="1928813"/>
            <a:ext cx="1548005" cy="776287"/>
          </a:xfrm>
          <a:prstGeom prst="roundRect">
            <a:avLst>
              <a:gd name="adj" fmla="val 14247"/>
            </a:avLst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Рисунок 2">
            <a:extLst>
              <a:ext uri="{FF2B5EF4-FFF2-40B4-BE49-F238E27FC236}">
                <a16:creationId xmlns="" xmlns:a16="http://schemas.microsoft.com/office/drawing/2014/main" id="{5FBC3512-3B4C-747E-DC48-75B9970BE13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057296" y="1928813"/>
            <a:ext cx="1548005" cy="776287"/>
          </a:xfrm>
          <a:prstGeom prst="roundRect">
            <a:avLst>
              <a:gd name="adj" fmla="val 14247"/>
            </a:avLst>
          </a:prstGeom>
        </p:spPr>
        <p:txBody>
          <a:bodyPr/>
          <a:lstStyle/>
          <a:p>
            <a:endParaRPr lang="ru-RU"/>
          </a:p>
        </p:txBody>
      </p:sp>
      <p:sp>
        <p:nvSpPr>
          <p:cNvPr id="10" name="Рисунок 2">
            <a:extLst>
              <a:ext uri="{FF2B5EF4-FFF2-40B4-BE49-F238E27FC236}">
                <a16:creationId xmlns="" xmlns:a16="http://schemas.microsoft.com/office/drawing/2014/main" id="{DDC9A676-2367-59DE-AB74-2D13C6B3DBA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18933" y="3475778"/>
            <a:ext cx="1548005" cy="776287"/>
          </a:xfrm>
          <a:prstGeom prst="roundRect">
            <a:avLst>
              <a:gd name="adj" fmla="val 14247"/>
            </a:avLst>
          </a:prstGeom>
        </p:spPr>
        <p:txBody>
          <a:bodyPr/>
          <a:lstStyle/>
          <a:p>
            <a:endParaRPr lang="ru-RU"/>
          </a:p>
        </p:txBody>
      </p:sp>
      <p:sp>
        <p:nvSpPr>
          <p:cNvPr id="11" name="Рисунок 2">
            <a:extLst>
              <a:ext uri="{FF2B5EF4-FFF2-40B4-BE49-F238E27FC236}">
                <a16:creationId xmlns="" xmlns:a16="http://schemas.microsoft.com/office/drawing/2014/main" id="{BD2144BC-DEBF-4016-266C-3C9BA2B6636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510363" y="3475778"/>
            <a:ext cx="1548005" cy="776287"/>
          </a:xfrm>
          <a:prstGeom prst="roundRect">
            <a:avLst>
              <a:gd name="adj" fmla="val 14247"/>
            </a:avLst>
          </a:prstGeom>
        </p:spPr>
        <p:txBody>
          <a:bodyPr/>
          <a:lstStyle/>
          <a:p>
            <a:endParaRPr lang="ru-RU"/>
          </a:p>
        </p:txBody>
      </p:sp>
      <p:sp>
        <p:nvSpPr>
          <p:cNvPr id="12" name="Рисунок 2">
            <a:extLst>
              <a:ext uri="{FF2B5EF4-FFF2-40B4-BE49-F238E27FC236}">
                <a16:creationId xmlns="" xmlns:a16="http://schemas.microsoft.com/office/drawing/2014/main" id="{F2F17DF9-5FD2-A9EB-CE42-F0FEF7D3B9C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395530" y="3475778"/>
            <a:ext cx="1548005" cy="776287"/>
          </a:xfrm>
          <a:prstGeom prst="roundRect">
            <a:avLst>
              <a:gd name="adj" fmla="val 14247"/>
            </a:avLst>
          </a:prstGeom>
        </p:spPr>
        <p:txBody>
          <a:bodyPr/>
          <a:lstStyle/>
          <a:p>
            <a:endParaRPr lang="ru-RU"/>
          </a:p>
        </p:txBody>
      </p:sp>
      <p:sp>
        <p:nvSpPr>
          <p:cNvPr id="13" name="Рисунок 2">
            <a:extLst>
              <a:ext uri="{FF2B5EF4-FFF2-40B4-BE49-F238E27FC236}">
                <a16:creationId xmlns="" xmlns:a16="http://schemas.microsoft.com/office/drawing/2014/main" id="{2CED17B2-D016-7927-2C2E-D2F3F2BBD89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74434" y="3475778"/>
            <a:ext cx="1548005" cy="776287"/>
          </a:xfrm>
          <a:prstGeom prst="roundRect">
            <a:avLst>
              <a:gd name="adj" fmla="val 14247"/>
            </a:avLst>
          </a:prstGeom>
        </p:spPr>
        <p:txBody>
          <a:bodyPr/>
          <a:lstStyle/>
          <a:p>
            <a:endParaRPr lang="ru-RU"/>
          </a:p>
        </p:txBody>
      </p:sp>
      <p:sp>
        <p:nvSpPr>
          <p:cNvPr id="14" name="Рисунок 2">
            <a:extLst>
              <a:ext uri="{FF2B5EF4-FFF2-40B4-BE49-F238E27FC236}">
                <a16:creationId xmlns="" xmlns:a16="http://schemas.microsoft.com/office/drawing/2014/main" id="{EB8F08F6-8032-694E-7B33-85F9E6B781D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190917" y="3475778"/>
            <a:ext cx="1548005" cy="776287"/>
          </a:xfrm>
          <a:prstGeom prst="roundRect">
            <a:avLst>
              <a:gd name="adj" fmla="val 14247"/>
            </a:avLst>
          </a:prstGeom>
        </p:spPr>
        <p:txBody>
          <a:bodyPr/>
          <a:lstStyle/>
          <a:p>
            <a:endParaRPr lang="ru-RU"/>
          </a:p>
        </p:txBody>
      </p:sp>
      <p:sp>
        <p:nvSpPr>
          <p:cNvPr id="15" name="Рисунок 2">
            <a:extLst>
              <a:ext uri="{FF2B5EF4-FFF2-40B4-BE49-F238E27FC236}">
                <a16:creationId xmlns="" xmlns:a16="http://schemas.microsoft.com/office/drawing/2014/main" id="{60C88D0E-64F5-F708-10BE-504735B35B02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0057296" y="3475778"/>
            <a:ext cx="1548005" cy="776287"/>
          </a:xfrm>
          <a:prstGeom prst="roundRect">
            <a:avLst>
              <a:gd name="adj" fmla="val 14247"/>
            </a:avLst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141144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>
            <a:extLst>
              <a:ext uri="{FF2B5EF4-FFF2-40B4-BE49-F238E27FC236}">
                <a16:creationId xmlns="" xmlns:a16="http://schemas.microsoft.com/office/drawing/2014/main" id="{EEA8D3CB-8AF3-C38D-F738-55443E2436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08986" y="6492872"/>
            <a:ext cx="7437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ru-RU" sz="1200" b="0" kern="1200" smtClean="0">
                <a:solidFill>
                  <a:srgbClr val="FFFFFF"/>
                </a:solidFill>
                <a:latin typeface="Involve Medium"/>
                <a:ea typeface="+mn-ea"/>
                <a:cs typeface="Involve Medium"/>
              </a:defRPr>
            </a:lvl1pPr>
          </a:lstStyle>
          <a:p>
            <a:fld id="{D35DEAFB-07D3-4D2E-8275-5F76918DCC1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1" name="Скругленный прямоугольник 7">
            <a:extLst>
              <a:ext uri="{FF2B5EF4-FFF2-40B4-BE49-F238E27FC236}">
                <a16:creationId xmlns="" xmlns:a16="http://schemas.microsoft.com/office/drawing/2014/main" id="{C1772571-1F04-8772-930A-A51A40C67E50}"/>
              </a:ext>
            </a:extLst>
          </p:cNvPr>
          <p:cNvSpPr/>
          <p:nvPr/>
        </p:nvSpPr>
        <p:spPr>
          <a:xfrm>
            <a:off x="565467" y="1309430"/>
            <a:ext cx="5415634" cy="2388498"/>
          </a:xfrm>
          <a:prstGeom prst="roundRect">
            <a:avLst>
              <a:gd name="adj" fmla="val 148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nvolve Medium" panose="020B0502020202020204" pitchFamily="34" charset="0"/>
            </a:endParaRPr>
          </a:p>
        </p:txBody>
      </p:sp>
      <p:sp>
        <p:nvSpPr>
          <p:cNvPr id="42" name="Скругленный прямоугольник 10">
            <a:extLst>
              <a:ext uri="{FF2B5EF4-FFF2-40B4-BE49-F238E27FC236}">
                <a16:creationId xmlns="" xmlns:a16="http://schemas.microsoft.com/office/drawing/2014/main" id="{FF909186-E394-1602-AEE3-44756ACAB125}"/>
              </a:ext>
            </a:extLst>
          </p:cNvPr>
          <p:cNvSpPr/>
          <p:nvPr/>
        </p:nvSpPr>
        <p:spPr>
          <a:xfrm>
            <a:off x="3810001" y="1353312"/>
            <a:ext cx="2090928" cy="2286000"/>
          </a:xfrm>
          <a:prstGeom prst="roundRect">
            <a:avLst>
              <a:gd name="adj" fmla="val 148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nvolve Medium" panose="020B0502020202020204" pitchFamily="34" charset="0"/>
            </a:endParaRPr>
          </a:p>
        </p:txBody>
      </p:sp>
      <p:sp>
        <p:nvSpPr>
          <p:cNvPr id="48" name="Скругленный прямоугольник 46">
            <a:extLst>
              <a:ext uri="{FF2B5EF4-FFF2-40B4-BE49-F238E27FC236}">
                <a16:creationId xmlns="" xmlns:a16="http://schemas.microsoft.com/office/drawing/2014/main" id="{ADF942EE-04A7-3E73-4FED-3E0D5B8F61A5}"/>
              </a:ext>
            </a:extLst>
          </p:cNvPr>
          <p:cNvSpPr/>
          <p:nvPr userDrawn="1"/>
        </p:nvSpPr>
        <p:spPr>
          <a:xfrm>
            <a:off x="565467" y="3882149"/>
            <a:ext cx="5414400" cy="2388498"/>
          </a:xfrm>
          <a:prstGeom prst="roundRect">
            <a:avLst>
              <a:gd name="adj" fmla="val 148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nvolve Medium" panose="020B0502020202020204" pitchFamily="34" charset="0"/>
            </a:endParaRPr>
          </a:p>
        </p:txBody>
      </p:sp>
      <p:sp>
        <p:nvSpPr>
          <p:cNvPr id="55" name="Скругленный прямоугольник 53">
            <a:extLst>
              <a:ext uri="{FF2B5EF4-FFF2-40B4-BE49-F238E27FC236}">
                <a16:creationId xmlns="" xmlns:a16="http://schemas.microsoft.com/office/drawing/2014/main" id="{4E6F7086-71C8-04DC-0295-BB3D6BFFEE19}"/>
              </a:ext>
            </a:extLst>
          </p:cNvPr>
          <p:cNvSpPr/>
          <p:nvPr userDrawn="1"/>
        </p:nvSpPr>
        <p:spPr>
          <a:xfrm>
            <a:off x="6197536" y="1309430"/>
            <a:ext cx="5415634" cy="2388498"/>
          </a:xfrm>
          <a:prstGeom prst="roundRect">
            <a:avLst>
              <a:gd name="adj" fmla="val 148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nvolve Medium" panose="020B0502020202020204" pitchFamily="34" charset="0"/>
            </a:endParaRPr>
          </a:p>
        </p:txBody>
      </p:sp>
      <p:sp>
        <p:nvSpPr>
          <p:cNvPr id="62" name="Скругленный прямоугольник 60">
            <a:extLst>
              <a:ext uri="{FF2B5EF4-FFF2-40B4-BE49-F238E27FC236}">
                <a16:creationId xmlns="" xmlns:a16="http://schemas.microsoft.com/office/drawing/2014/main" id="{C3A4481C-9113-A38C-7F9A-5D00DA5042F0}"/>
              </a:ext>
            </a:extLst>
          </p:cNvPr>
          <p:cNvSpPr/>
          <p:nvPr userDrawn="1"/>
        </p:nvSpPr>
        <p:spPr>
          <a:xfrm>
            <a:off x="6198770" y="3882149"/>
            <a:ext cx="5414400" cy="2388498"/>
          </a:xfrm>
          <a:prstGeom prst="roundRect">
            <a:avLst>
              <a:gd name="adj" fmla="val 148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nvolve Medium" panose="020B0502020202020204" pitchFamily="34" charset="0"/>
            </a:endParaRPr>
          </a:p>
        </p:txBody>
      </p:sp>
      <p:sp>
        <p:nvSpPr>
          <p:cNvPr id="5" name="Рисунок 2">
            <a:extLst>
              <a:ext uri="{FF2B5EF4-FFF2-40B4-BE49-F238E27FC236}">
                <a16:creationId xmlns="" xmlns:a16="http://schemas.microsoft.com/office/drawing/2014/main" id="{6C83B2D6-E542-9C5C-22D3-148A4FF482A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702050" y="1309688"/>
            <a:ext cx="2292350" cy="2388240"/>
          </a:xfrm>
          <a:prstGeom prst="roundRect">
            <a:avLst>
              <a:gd name="adj" fmla="val 7891"/>
            </a:avLst>
          </a:prstGeom>
        </p:spPr>
        <p:txBody>
          <a:bodyPr/>
          <a:lstStyle/>
          <a:p>
            <a:endParaRPr lang="ru-RU"/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="" xmlns:a16="http://schemas.microsoft.com/office/drawing/2014/main" id="{E43219D0-78EB-FE98-0A8C-2EA73A33C632}"/>
              </a:ext>
            </a:extLst>
          </p:cNvPr>
          <p:cNvSpPr/>
          <p:nvPr userDrawn="1"/>
        </p:nvSpPr>
        <p:spPr>
          <a:xfrm>
            <a:off x="3810001" y="3925824"/>
            <a:ext cx="2090928" cy="2286000"/>
          </a:xfrm>
          <a:prstGeom prst="roundRect">
            <a:avLst>
              <a:gd name="adj" fmla="val 148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nvolve Medium" panose="020B0502020202020204" pitchFamily="34" charset="0"/>
            </a:endParaRPr>
          </a:p>
        </p:txBody>
      </p:sp>
      <p:sp>
        <p:nvSpPr>
          <p:cNvPr id="12" name="Рисунок 2">
            <a:extLst>
              <a:ext uri="{FF2B5EF4-FFF2-40B4-BE49-F238E27FC236}">
                <a16:creationId xmlns="" xmlns:a16="http://schemas.microsoft.com/office/drawing/2014/main" id="{D1616EDF-DE68-C396-E5EF-B93AEB7E845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702050" y="3882200"/>
            <a:ext cx="2292350" cy="2388240"/>
          </a:xfrm>
          <a:prstGeom prst="roundRect">
            <a:avLst>
              <a:gd name="adj" fmla="val 7891"/>
            </a:avLst>
          </a:prstGeom>
        </p:spPr>
        <p:txBody>
          <a:bodyPr/>
          <a:lstStyle/>
          <a:p>
            <a:endParaRPr lang="ru-RU"/>
          </a:p>
        </p:txBody>
      </p:sp>
      <p:sp>
        <p:nvSpPr>
          <p:cNvPr id="15" name="Скругленный прямоугольник 10">
            <a:extLst>
              <a:ext uri="{FF2B5EF4-FFF2-40B4-BE49-F238E27FC236}">
                <a16:creationId xmlns="" xmlns:a16="http://schemas.microsoft.com/office/drawing/2014/main" id="{92134C99-D168-FEB5-E63A-13251027AD6E}"/>
              </a:ext>
            </a:extLst>
          </p:cNvPr>
          <p:cNvSpPr/>
          <p:nvPr userDrawn="1"/>
        </p:nvSpPr>
        <p:spPr>
          <a:xfrm>
            <a:off x="9436609" y="1353312"/>
            <a:ext cx="2090928" cy="2286000"/>
          </a:xfrm>
          <a:prstGeom prst="roundRect">
            <a:avLst>
              <a:gd name="adj" fmla="val 148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nvolve Medium" panose="020B0502020202020204" pitchFamily="34" charset="0"/>
            </a:endParaRPr>
          </a:p>
        </p:txBody>
      </p:sp>
      <p:sp>
        <p:nvSpPr>
          <p:cNvPr id="16" name="Рисунок 2">
            <a:extLst>
              <a:ext uri="{FF2B5EF4-FFF2-40B4-BE49-F238E27FC236}">
                <a16:creationId xmlns="" xmlns:a16="http://schemas.microsoft.com/office/drawing/2014/main" id="{B9BF45DD-DB1B-5CE9-4A78-D78D7493D51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328658" y="1309688"/>
            <a:ext cx="2292350" cy="2388240"/>
          </a:xfrm>
          <a:prstGeom prst="roundRect">
            <a:avLst>
              <a:gd name="adj" fmla="val 7891"/>
            </a:avLst>
          </a:prstGeom>
        </p:spPr>
        <p:txBody>
          <a:bodyPr/>
          <a:lstStyle/>
          <a:p>
            <a:endParaRPr lang="ru-RU"/>
          </a:p>
        </p:txBody>
      </p:sp>
      <p:sp>
        <p:nvSpPr>
          <p:cNvPr id="17" name="Скругленный прямоугольник 10">
            <a:extLst>
              <a:ext uri="{FF2B5EF4-FFF2-40B4-BE49-F238E27FC236}">
                <a16:creationId xmlns="" xmlns:a16="http://schemas.microsoft.com/office/drawing/2014/main" id="{E04444C1-27CD-E9F8-01AD-D316FD1763B2}"/>
              </a:ext>
            </a:extLst>
          </p:cNvPr>
          <p:cNvSpPr/>
          <p:nvPr userDrawn="1"/>
        </p:nvSpPr>
        <p:spPr>
          <a:xfrm>
            <a:off x="9436609" y="3925824"/>
            <a:ext cx="2090928" cy="2286000"/>
          </a:xfrm>
          <a:prstGeom prst="roundRect">
            <a:avLst>
              <a:gd name="adj" fmla="val 148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nvolve Medium" panose="020B0502020202020204" pitchFamily="34" charset="0"/>
            </a:endParaRPr>
          </a:p>
        </p:txBody>
      </p:sp>
      <p:sp>
        <p:nvSpPr>
          <p:cNvPr id="18" name="Рисунок 2">
            <a:extLst>
              <a:ext uri="{FF2B5EF4-FFF2-40B4-BE49-F238E27FC236}">
                <a16:creationId xmlns="" xmlns:a16="http://schemas.microsoft.com/office/drawing/2014/main" id="{DBAF0118-743C-325E-399E-E79C88C7439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328658" y="3882200"/>
            <a:ext cx="2292350" cy="2388240"/>
          </a:xfrm>
          <a:prstGeom prst="roundRect">
            <a:avLst>
              <a:gd name="adj" fmla="val 7891"/>
            </a:avLst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20262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>
            <a:extLst>
              <a:ext uri="{FF2B5EF4-FFF2-40B4-BE49-F238E27FC236}">
                <a16:creationId xmlns="" xmlns:a16="http://schemas.microsoft.com/office/drawing/2014/main" id="{EEA8D3CB-8AF3-C38D-F738-55443E2436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08986" y="6492872"/>
            <a:ext cx="7437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ru-RU" sz="1200" b="0" kern="1200" smtClean="0">
                <a:solidFill>
                  <a:srgbClr val="FFFFFF"/>
                </a:solidFill>
                <a:latin typeface="Involve Medium"/>
                <a:ea typeface="+mn-ea"/>
                <a:cs typeface="Involve Medium"/>
              </a:defRPr>
            </a:lvl1pPr>
          </a:lstStyle>
          <a:p>
            <a:fld id="{D35DEAFB-07D3-4D2E-8275-5F76918DCC1E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4" name="Группа 3">
            <a:extLst>
              <a:ext uri="{FF2B5EF4-FFF2-40B4-BE49-F238E27FC236}">
                <a16:creationId xmlns="" xmlns:a16="http://schemas.microsoft.com/office/drawing/2014/main" id="{1DE21F28-EBEF-C575-060C-4F283268A81F}"/>
              </a:ext>
            </a:extLst>
          </p:cNvPr>
          <p:cNvGrpSpPr/>
          <p:nvPr userDrawn="1"/>
        </p:nvGrpSpPr>
        <p:grpSpPr>
          <a:xfrm>
            <a:off x="577595" y="4222918"/>
            <a:ext cx="11021019" cy="1951946"/>
            <a:chOff x="577595" y="4222918"/>
            <a:chExt cx="11034065" cy="1951946"/>
          </a:xfrm>
        </p:grpSpPr>
        <p:grpSp>
          <p:nvGrpSpPr>
            <p:cNvPr id="5" name="Группа 4">
              <a:extLst>
                <a:ext uri="{FF2B5EF4-FFF2-40B4-BE49-F238E27FC236}">
                  <a16:creationId xmlns="" xmlns:a16="http://schemas.microsoft.com/office/drawing/2014/main" id="{F4ABFA45-332F-EBCB-FB5A-EB1917D747F7}"/>
                </a:ext>
              </a:extLst>
            </p:cNvPr>
            <p:cNvGrpSpPr/>
            <p:nvPr/>
          </p:nvGrpSpPr>
          <p:grpSpPr>
            <a:xfrm>
              <a:off x="577595" y="4222918"/>
              <a:ext cx="3621329" cy="1951946"/>
              <a:chOff x="4554963" y="3885702"/>
              <a:chExt cx="2230424" cy="2289161"/>
            </a:xfrm>
          </p:grpSpPr>
          <p:sp>
            <p:nvSpPr>
              <p:cNvPr id="30" name="Прямоугольник: скругленные углы 13">
                <a:extLst>
                  <a:ext uri="{FF2B5EF4-FFF2-40B4-BE49-F238E27FC236}">
                    <a16:creationId xmlns="" xmlns:a16="http://schemas.microsoft.com/office/drawing/2014/main" id="{9CCCA075-B4B0-6184-1B1E-172828AC4EFA}"/>
                  </a:ext>
                </a:extLst>
              </p:cNvPr>
              <p:cNvSpPr/>
              <p:nvPr/>
            </p:nvSpPr>
            <p:spPr>
              <a:xfrm>
                <a:off x="4554963" y="3885702"/>
                <a:ext cx="2230424" cy="2289161"/>
              </a:xfrm>
              <a:prstGeom prst="roundRect">
                <a:avLst>
                  <a:gd name="adj" fmla="val 5629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latin typeface="Involve Medium" panose="020B0502020202020204" pitchFamily="34" charset="0"/>
                </a:endParaRPr>
              </a:p>
            </p:txBody>
          </p:sp>
          <p:sp>
            <p:nvSpPr>
              <p:cNvPr id="31" name="Прямоугольник: скругленные углы 13">
                <a:extLst>
                  <a:ext uri="{FF2B5EF4-FFF2-40B4-BE49-F238E27FC236}">
                    <a16:creationId xmlns="" xmlns:a16="http://schemas.microsoft.com/office/drawing/2014/main" id="{CEFBE644-06C7-189B-EB41-8CD5D2091E2B}"/>
                  </a:ext>
                </a:extLst>
              </p:cNvPr>
              <p:cNvSpPr/>
              <p:nvPr/>
            </p:nvSpPr>
            <p:spPr>
              <a:xfrm>
                <a:off x="4629039" y="4007219"/>
                <a:ext cx="617710" cy="1455148"/>
              </a:xfrm>
              <a:prstGeom prst="roundRect">
                <a:avLst>
                  <a:gd name="adj" fmla="val 723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latin typeface="Involve Medium" panose="020B0502020202020204" pitchFamily="34" charset="0"/>
                </a:endParaRPr>
              </a:p>
            </p:txBody>
          </p:sp>
        </p:grpSp>
        <p:grpSp>
          <p:nvGrpSpPr>
            <p:cNvPr id="6" name="Группа 5">
              <a:extLst>
                <a:ext uri="{FF2B5EF4-FFF2-40B4-BE49-F238E27FC236}">
                  <a16:creationId xmlns="" xmlns:a16="http://schemas.microsoft.com/office/drawing/2014/main" id="{56AE29C4-5739-3232-B7DE-4D898E810D47}"/>
                </a:ext>
              </a:extLst>
            </p:cNvPr>
            <p:cNvGrpSpPr/>
            <p:nvPr/>
          </p:nvGrpSpPr>
          <p:grpSpPr>
            <a:xfrm>
              <a:off x="4290059" y="4222918"/>
              <a:ext cx="3621329" cy="1951946"/>
              <a:chOff x="4554963" y="3885702"/>
              <a:chExt cx="2230424" cy="2289161"/>
            </a:xfrm>
          </p:grpSpPr>
          <p:sp>
            <p:nvSpPr>
              <p:cNvPr id="20" name="Прямоугольник: скругленные углы 13">
                <a:extLst>
                  <a:ext uri="{FF2B5EF4-FFF2-40B4-BE49-F238E27FC236}">
                    <a16:creationId xmlns="" xmlns:a16="http://schemas.microsoft.com/office/drawing/2014/main" id="{3F7ED5A1-A950-AE01-A833-8BA13F94F237}"/>
                  </a:ext>
                </a:extLst>
              </p:cNvPr>
              <p:cNvSpPr/>
              <p:nvPr/>
            </p:nvSpPr>
            <p:spPr>
              <a:xfrm>
                <a:off x="4554963" y="3885702"/>
                <a:ext cx="2230424" cy="2289161"/>
              </a:xfrm>
              <a:prstGeom prst="roundRect">
                <a:avLst>
                  <a:gd name="adj" fmla="val 5629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latin typeface="Involve Medium" panose="020B0502020202020204" pitchFamily="34" charset="0"/>
                </a:endParaRPr>
              </a:p>
            </p:txBody>
          </p:sp>
          <p:sp>
            <p:nvSpPr>
              <p:cNvPr id="21" name="Прямоугольник: скругленные углы 13">
                <a:extLst>
                  <a:ext uri="{FF2B5EF4-FFF2-40B4-BE49-F238E27FC236}">
                    <a16:creationId xmlns="" xmlns:a16="http://schemas.microsoft.com/office/drawing/2014/main" id="{EF8E7EEA-A56C-EC95-B6F9-6314056EE27D}"/>
                  </a:ext>
                </a:extLst>
              </p:cNvPr>
              <p:cNvSpPr/>
              <p:nvPr/>
            </p:nvSpPr>
            <p:spPr>
              <a:xfrm>
                <a:off x="4629039" y="4007219"/>
                <a:ext cx="617710" cy="1455148"/>
              </a:xfrm>
              <a:prstGeom prst="roundRect">
                <a:avLst>
                  <a:gd name="adj" fmla="val 723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latin typeface="Involve Medium" panose="020B0502020202020204" pitchFamily="34" charset="0"/>
                </a:endParaRPr>
              </a:p>
            </p:txBody>
          </p:sp>
        </p:grpSp>
        <p:grpSp>
          <p:nvGrpSpPr>
            <p:cNvPr id="8" name="Группа 7">
              <a:extLst>
                <a:ext uri="{FF2B5EF4-FFF2-40B4-BE49-F238E27FC236}">
                  <a16:creationId xmlns="" xmlns:a16="http://schemas.microsoft.com/office/drawing/2014/main" id="{5CB22A87-8D18-2052-222C-5959E2F9C58B}"/>
                </a:ext>
              </a:extLst>
            </p:cNvPr>
            <p:cNvGrpSpPr/>
            <p:nvPr/>
          </p:nvGrpSpPr>
          <p:grpSpPr>
            <a:xfrm>
              <a:off x="7990331" y="4222918"/>
              <a:ext cx="3621329" cy="1951946"/>
              <a:chOff x="4554963" y="3885702"/>
              <a:chExt cx="2230424" cy="2289161"/>
            </a:xfrm>
          </p:grpSpPr>
          <p:sp>
            <p:nvSpPr>
              <p:cNvPr id="10" name="Прямоугольник: скругленные углы 13">
                <a:extLst>
                  <a:ext uri="{FF2B5EF4-FFF2-40B4-BE49-F238E27FC236}">
                    <a16:creationId xmlns="" xmlns:a16="http://schemas.microsoft.com/office/drawing/2014/main" id="{EA873DB7-4822-C37D-D8B4-39A36E1A124A}"/>
                  </a:ext>
                </a:extLst>
              </p:cNvPr>
              <p:cNvSpPr/>
              <p:nvPr/>
            </p:nvSpPr>
            <p:spPr>
              <a:xfrm>
                <a:off x="4554963" y="3885702"/>
                <a:ext cx="2230424" cy="2289161"/>
              </a:xfrm>
              <a:prstGeom prst="roundRect">
                <a:avLst>
                  <a:gd name="adj" fmla="val 5629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latin typeface="Involve Medium" panose="020B0502020202020204" pitchFamily="34" charset="0"/>
                </a:endParaRPr>
              </a:p>
            </p:txBody>
          </p:sp>
          <p:sp>
            <p:nvSpPr>
              <p:cNvPr id="11" name="Прямоугольник: скругленные углы 13">
                <a:extLst>
                  <a:ext uri="{FF2B5EF4-FFF2-40B4-BE49-F238E27FC236}">
                    <a16:creationId xmlns="" xmlns:a16="http://schemas.microsoft.com/office/drawing/2014/main" id="{E8AC3B8E-F032-483B-B42E-31129B0B19F3}"/>
                  </a:ext>
                </a:extLst>
              </p:cNvPr>
              <p:cNvSpPr/>
              <p:nvPr/>
            </p:nvSpPr>
            <p:spPr>
              <a:xfrm>
                <a:off x="4629039" y="4007219"/>
                <a:ext cx="617710" cy="1455148"/>
              </a:xfrm>
              <a:prstGeom prst="roundRect">
                <a:avLst>
                  <a:gd name="adj" fmla="val 723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latin typeface="Involve Medium" panose="020B0502020202020204" pitchFamily="34" charset="0"/>
                </a:endParaRPr>
              </a:p>
            </p:txBody>
          </p:sp>
        </p:grpSp>
      </p:grp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534F9582-2658-2903-BCE3-78A6E8A6B69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6262" y="4318000"/>
            <a:ext cx="1028713" cy="1249325"/>
          </a:xfrm>
          <a:prstGeom prst="roundRect">
            <a:avLst>
              <a:gd name="adj" fmla="val 5159"/>
            </a:avLst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Рисунок 2">
            <a:extLst>
              <a:ext uri="{FF2B5EF4-FFF2-40B4-BE49-F238E27FC236}">
                <a16:creationId xmlns="" xmlns:a16="http://schemas.microsoft.com/office/drawing/2014/main" id="{BEEECDC2-0517-B140-C7E5-CE5E1D3E72C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388726" y="4318000"/>
            <a:ext cx="1028713" cy="1249325"/>
          </a:xfrm>
          <a:prstGeom prst="roundRect">
            <a:avLst>
              <a:gd name="adj" fmla="val 5159"/>
            </a:avLst>
          </a:prstGeom>
        </p:spPr>
        <p:txBody>
          <a:bodyPr/>
          <a:lstStyle/>
          <a:p>
            <a:endParaRPr lang="ru-RU"/>
          </a:p>
        </p:txBody>
      </p:sp>
      <p:sp>
        <p:nvSpPr>
          <p:cNvPr id="40" name="Рисунок 2">
            <a:extLst>
              <a:ext uri="{FF2B5EF4-FFF2-40B4-BE49-F238E27FC236}">
                <a16:creationId xmlns="" xmlns:a16="http://schemas.microsoft.com/office/drawing/2014/main" id="{8B4F7FE1-79A9-34EE-508C-5BD3FA90BDC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088998" y="4318000"/>
            <a:ext cx="1028713" cy="1249325"/>
          </a:xfrm>
          <a:prstGeom prst="roundRect">
            <a:avLst>
              <a:gd name="adj" fmla="val 5159"/>
            </a:avLst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7227309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>
            <a:extLst>
              <a:ext uri="{FF2B5EF4-FFF2-40B4-BE49-F238E27FC236}">
                <a16:creationId xmlns="" xmlns:a16="http://schemas.microsoft.com/office/drawing/2014/main" id="{EEA8D3CB-8AF3-C38D-F738-55443E2436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08986" y="6492872"/>
            <a:ext cx="7437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ru-RU" sz="1200" b="0" kern="1200" smtClean="0">
                <a:solidFill>
                  <a:srgbClr val="FFFFFF"/>
                </a:solidFill>
                <a:latin typeface="Involve Medium"/>
                <a:ea typeface="+mn-ea"/>
                <a:cs typeface="Involve Medium"/>
              </a:defRPr>
            </a:lvl1pPr>
          </a:lstStyle>
          <a:p>
            <a:fld id="{D35DEAFB-07D3-4D2E-8275-5F76918DCC1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Скругленный прямоугольник 3">
            <a:extLst>
              <a:ext uri="{FF2B5EF4-FFF2-40B4-BE49-F238E27FC236}">
                <a16:creationId xmlns="" xmlns:a16="http://schemas.microsoft.com/office/drawing/2014/main" id="{68FA6726-D1BE-9D2D-43C2-6DE90D531002}"/>
              </a:ext>
            </a:extLst>
          </p:cNvPr>
          <p:cNvSpPr/>
          <p:nvPr userDrawn="1"/>
        </p:nvSpPr>
        <p:spPr>
          <a:xfrm>
            <a:off x="1683656" y="3541486"/>
            <a:ext cx="9930747" cy="2688059"/>
          </a:xfrm>
          <a:prstGeom prst="roundRect">
            <a:avLst>
              <a:gd name="adj" fmla="val 859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nvolve Medium" panose="020B0502020202020204" pitchFamily="34" charset="0"/>
            </a:endParaRPr>
          </a:p>
        </p:txBody>
      </p:sp>
      <p:sp>
        <p:nvSpPr>
          <p:cNvPr id="3" name="Скругленный прямоугольник 4">
            <a:extLst>
              <a:ext uri="{FF2B5EF4-FFF2-40B4-BE49-F238E27FC236}">
                <a16:creationId xmlns="" xmlns:a16="http://schemas.microsoft.com/office/drawing/2014/main" id="{E943D3B8-D9D6-CE10-148F-8D53E5437DA0}"/>
              </a:ext>
            </a:extLst>
          </p:cNvPr>
          <p:cNvSpPr/>
          <p:nvPr userDrawn="1"/>
        </p:nvSpPr>
        <p:spPr>
          <a:xfrm>
            <a:off x="654171" y="3728515"/>
            <a:ext cx="2711845" cy="2301651"/>
          </a:xfrm>
          <a:prstGeom prst="roundRect">
            <a:avLst>
              <a:gd name="adj" fmla="val 148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nvolve Medium" panose="020B0502020202020204" pitchFamily="34" charset="0"/>
            </a:endParaRPr>
          </a:p>
        </p:txBody>
      </p:sp>
      <p:sp>
        <p:nvSpPr>
          <p:cNvPr id="12" name="Рисунок 4">
            <a:extLst>
              <a:ext uri="{FF2B5EF4-FFF2-40B4-BE49-F238E27FC236}">
                <a16:creationId xmlns="" xmlns:a16="http://schemas.microsoft.com/office/drawing/2014/main" id="{54E26B04-29BE-5074-55A1-6D05100F0BC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7597" y="3606497"/>
            <a:ext cx="2877301" cy="2504018"/>
          </a:xfrm>
          <a:prstGeom prst="roundRect">
            <a:avLst>
              <a:gd name="adj" fmla="val 12117"/>
            </a:avLst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6572728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>
            <a:extLst>
              <a:ext uri="{FF2B5EF4-FFF2-40B4-BE49-F238E27FC236}">
                <a16:creationId xmlns="" xmlns:a16="http://schemas.microsoft.com/office/drawing/2014/main" id="{EEA8D3CB-8AF3-C38D-F738-55443E2436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08986" y="6492872"/>
            <a:ext cx="7437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ru-RU" sz="1200" b="0" kern="1200" smtClean="0">
                <a:solidFill>
                  <a:srgbClr val="FFFFFF"/>
                </a:solidFill>
                <a:latin typeface="Involve Medium"/>
                <a:ea typeface="+mn-ea"/>
                <a:cs typeface="Involve Medium"/>
              </a:defRPr>
            </a:lvl1pPr>
          </a:lstStyle>
          <a:p>
            <a:fld id="{D35DEAFB-07D3-4D2E-8275-5F76918DCC1E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DEBBB976-D34F-ECF8-F7E0-B98966D5D18C}"/>
              </a:ext>
            </a:extLst>
          </p:cNvPr>
          <p:cNvGrpSpPr/>
          <p:nvPr userDrawn="1"/>
        </p:nvGrpSpPr>
        <p:grpSpPr>
          <a:xfrm>
            <a:off x="4046808" y="647335"/>
            <a:ext cx="4098384" cy="449669"/>
            <a:chOff x="761169" y="3086100"/>
            <a:chExt cx="6250555" cy="685800"/>
          </a:xfrm>
        </p:grpSpPr>
        <p:pic>
          <p:nvPicPr>
            <p:cNvPr id="3" name="Рисунок 2">
              <a:extLst>
                <a:ext uri="{FF2B5EF4-FFF2-40B4-BE49-F238E27FC236}">
                  <a16:creationId xmlns="" xmlns:a16="http://schemas.microsoft.com/office/drawing/2014/main" id="{78C033B5-6A03-24A6-7B6D-390CA043E7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059224" y="3157537"/>
              <a:ext cx="952500" cy="542925"/>
            </a:xfrm>
            <a:prstGeom prst="rect">
              <a:avLst/>
            </a:prstGeom>
          </p:spPr>
        </p:pic>
        <p:pic>
          <p:nvPicPr>
            <p:cNvPr id="4" name="Рисунок 3">
              <a:extLst>
                <a:ext uri="{FF2B5EF4-FFF2-40B4-BE49-F238E27FC236}">
                  <a16:creationId xmlns="" xmlns:a16="http://schemas.microsoft.com/office/drawing/2014/main" id="{0B619D68-7FCC-5592-45C2-4E87CFF24BC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61169" y="3086100"/>
              <a:ext cx="2019300" cy="685800"/>
            </a:xfrm>
            <a:prstGeom prst="rect">
              <a:avLst/>
            </a:prstGeom>
          </p:spPr>
        </p:pic>
        <p:pic>
          <p:nvPicPr>
            <p:cNvPr id="5" name="Рисунок 4">
              <a:extLst>
                <a:ext uri="{FF2B5EF4-FFF2-40B4-BE49-F238E27FC236}">
                  <a16:creationId xmlns="" xmlns:a16="http://schemas.microsoft.com/office/drawing/2014/main" id="{9FA29FD4-5348-619D-16E3-A656AA1BDB5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931027" y="3124200"/>
              <a:ext cx="771525" cy="609600"/>
            </a:xfrm>
            <a:prstGeom prst="rect">
              <a:avLst/>
            </a:prstGeom>
          </p:spPr>
        </p:pic>
        <p:pic>
          <p:nvPicPr>
            <p:cNvPr id="6" name="Рисунок 5">
              <a:extLst>
                <a:ext uri="{FF2B5EF4-FFF2-40B4-BE49-F238E27FC236}">
                  <a16:creationId xmlns="" xmlns:a16="http://schemas.microsoft.com/office/drawing/2014/main" id="{2DBFAC29-2EC3-C5EC-3B1E-7E33F81AB41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853110" y="3124200"/>
              <a:ext cx="1295400" cy="609600"/>
            </a:xfrm>
            <a:prstGeom prst="rect">
              <a:avLst/>
            </a:prstGeom>
          </p:spPr>
        </p:pic>
        <p:pic>
          <p:nvPicPr>
            <p:cNvPr id="8" name="Рисунок 7">
              <a:extLst>
                <a:ext uri="{FF2B5EF4-FFF2-40B4-BE49-F238E27FC236}">
                  <a16:creationId xmlns="" xmlns:a16="http://schemas.microsoft.com/office/drawing/2014/main" id="{A141A44E-DF59-B446-E0F8-F3561A1F66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5299068" y="3109912"/>
              <a:ext cx="609600" cy="6381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94717174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>
            <a:extLst>
              <a:ext uri="{FF2B5EF4-FFF2-40B4-BE49-F238E27FC236}">
                <a16:creationId xmlns="" xmlns:a16="http://schemas.microsoft.com/office/drawing/2014/main" id="{EEA8D3CB-8AF3-C38D-F738-55443E2436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08986" y="6492872"/>
            <a:ext cx="7437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ru-RU" sz="1200" b="0" kern="1200" smtClean="0">
                <a:solidFill>
                  <a:srgbClr val="FFFFFF"/>
                </a:solidFill>
                <a:latin typeface="Involve Medium"/>
                <a:ea typeface="+mn-ea"/>
                <a:cs typeface="Involve Medium"/>
              </a:defRPr>
            </a:lvl1pPr>
          </a:lstStyle>
          <a:p>
            <a:fld id="{D35DEAFB-07D3-4D2E-8275-5F76918DCC1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="" xmlns:a16="http://schemas.microsoft.com/office/drawing/2014/main" id="{4AC08002-27CB-C7D9-025B-2D8EE7C9B9B9}"/>
              </a:ext>
            </a:extLst>
          </p:cNvPr>
          <p:cNvSpPr/>
          <p:nvPr userDrawn="1"/>
        </p:nvSpPr>
        <p:spPr>
          <a:xfrm>
            <a:off x="559317" y="1247507"/>
            <a:ext cx="3594024" cy="2428757"/>
          </a:xfrm>
          <a:prstGeom prst="roundRect">
            <a:avLst>
              <a:gd name="adj" fmla="val 590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nvolve Medium" panose="020B0502020202020204" pitchFamily="34" charset="0"/>
            </a:endParaRP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3569CC70-7456-D5F0-9A81-9B8248BE947C}"/>
              </a:ext>
            </a:extLst>
          </p:cNvPr>
          <p:cNvSpPr/>
          <p:nvPr userDrawn="1"/>
        </p:nvSpPr>
        <p:spPr>
          <a:xfrm>
            <a:off x="559317" y="3834884"/>
            <a:ext cx="3594024" cy="2428757"/>
          </a:xfrm>
          <a:prstGeom prst="roundRect">
            <a:avLst>
              <a:gd name="adj" fmla="val 590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nvolve Medium" panose="020B0502020202020204" pitchFamily="34" charset="0"/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="" xmlns:a16="http://schemas.microsoft.com/office/drawing/2014/main" id="{D0599A9A-CFC8-D509-2A59-F839DCC5A881}"/>
              </a:ext>
            </a:extLst>
          </p:cNvPr>
          <p:cNvSpPr/>
          <p:nvPr userDrawn="1"/>
        </p:nvSpPr>
        <p:spPr>
          <a:xfrm>
            <a:off x="4299246" y="1247507"/>
            <a:ext cx="3594024" cy="2428757"/>
          </a:xfrm>
          <a:prstGeom prst="roundRect">
            <a:avLst>
              <a:gd name="adj" fmla="val 590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nvolve Medium" panose="020B0502020202020204" pitchFamily="34" charset="0"/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="" xmlns:a16="http://schemas.microsoft.com/office/drawing/2014/main" id="{5CB2C335-E34F-6144-3F47-BB9ADEF44A26}"/>
              </a:ext>
            </a:extLst>
          </p:cNvPr>
          <p:cNvSpPr/>
          <p:nvPr userDrawn="1"/>
        </p:nvSpPr>
        <p:spPr>
          <a:xfrm>
            <a:off x="4299246" y="3834884"/>
            <a:ext cx="3594024" cy="2428757"/>
          </a:xfrm>
          <a:prstGeom prst="roundRect">
            <a:avLst>
              <a:gd name="adj" fmla="val 590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nvolve Medium" panose="020B0502020202020204" pitchFamily="34" charset="0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="" xmlns:a16="http://schemas.microsoft.com/office/drawing/2014/main" id="{134B8AB1-D5BF-BACD-E51A-FDAFAED6FE34}"/>
              </a:ext>
            </a:extLst>
          </p:cNvPr>
          <p:cNvSpPr/>
          <p:nvPr userDrawn="1"/>
        </p:nvSpPr>
        <p:spPr>
          <a:xfrm>
            <a:off x="8039176" y="1247507"/>
            <a:ext cx="3594024" cy="2428757"/>
          </a:xfrm>
          <a:prstGeom prst="roundRect">
            <a:avLst>
              <a:gd name="adj" fmla="val 590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nvolve Medium" panose="020B0502020202020204" pitchFamily="34" charset="0"/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="" xmlns:a16="http://schemas.microsoft.com/office/drawing/2014/main" id="{ABDBFD34-0264-C843-0C7E-A2CEEC9287E0}"/>
              </a:ext>
            </a:extLst>
          </p:cNvPr>
          <p:cNvSpPr/>
          <p:nvPr userDrawn="1"/>
        </p:nvSpPr>
        <p:spPr>
          <a:xfrm>
            <a:off x="8039176" y="3834884"/>
            <a:ext cx="3594024" cy="2428757"/>
          </a:xfrm>
          <a:prstGeom prst="roundRect">
            <a:avLst>
              <a:gd name="adj" fmla="val 590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nvolve Medium" panose="020B0502020202020204" pitchFamily="34" charset="0"/>
            </a:endParaRPr>
          </a:p>
        </p:txBody>
      </p:sp>
      <p:sp>
        <p:nvSpPr>
          <p:cNvPr id="9" name="Рисунок 9">
            <a:extLst>
              <a:ext uri="{FF2B5EF4-FFF2-40B4-BE49-F238E27FC236}">
                <a16:creationId xmlns="" xmlns:a16="http://schemas.microsoft.com/office/drawing/2014/main" id="{74BA5A25-2AEE-26CA-5F07-5B2968EEFC6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8800" y="3815490"/>
            <a:ext cx="3594100" cy="2480910"/>
          </a:xfrm>
          <a:prstGeom prst="roundRect">
            <a:avLst>
              <a:gd name="adj" fmla="val 4955"/>
            </a:avLst>
          </a:prstGeom>
        </p:spPr>
        <p:txBody>
          <a:bodyPr/>
          <a:lstStyle>
            <a:lvl1pPr>
              <a:defRPr>
                <a:latin typeface="Involve Medium" panose="020B0502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10" name="Рисунок 9">
            <a:extLst>
              <a:ext uri="{FF2B5EF4-FFF2-40B4-BE49-F238E27FC236}">
                <a16:creationId xmlns="" xmlns:a16="http://schemas.microsoft.com/office/drawing/2014/main" id="{351753A7-2C45-9D6D-E797-4828A14EA4A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93162" y="3801649"/>
            <a:ext cx="3594100" cy="2480910"/>
          </a:xfrm>
          <a:prstGeom prst="roundRect">
            <a:avLst>
              <a:gd name="adj" fmla="val 4955"/>
            </a:avLst>
          </a:prstGeom>
        </p:spPr>
        <p:txBody>
          <a:bodyPr/>
          <a:lstStyle>
            <a:lvl1pPr>
              <a:defRPr>
                <a:latin typeface="Involve Medium" panose="020B0502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11" name="Рисунок 9">
            <a:extLst>
              <a:ext uri="{FF2B5EF4-FFF2-40B4-BE49-F238E27FC236}">
                <a16:creationId xmlns="" xmlns:a16="http://schemas.microsoft.com/office/drawing/2014/main" id="{B451644B-0914-5C6B-B268-C71A0615826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027525" y="3801649"/>
            <a:ext cx="3594100" cy="2480910"/>
          </a:xfrm>
          <a:prstGeom prst="roundRect">
            <a:avLst>
              <a:gd name="adj" fmla="val 4955"/>
            </a:avLst>
          </a:prstGeom>
        </p:spPr>
        <p:txBody>
          <a:bodyPr/>
          <a:lstStyle>
            <a:lvl1pPr>
              <a:defRPr>
                <a:latin typeface="Involve Medium" panose="020B0502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12" name="Рисунок 9">
            <a:extLst>
              <a:ext uri="{FF2B5EF4-FFF2-40B4-BE49-F238E27FC236}">
                <a16:creationId xmlns="" xmlns:a16="http://schemas.microsoft.com/office/drawing/2014/main" id="{602A909C-5B3F-633E-A598-D79ABABBB9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58800" y="1224690"/>
            <a:ext cx="3594100" cy="2480909"/>
          </a:xfrm>
          <a:prstGeom prst="roundRect">
            <a:avLst>
              <a:gd name="adj" fmla="val 4955"/>
            </a:avLst>
          </a:prstGeom>
        </p:spPr>
        <p:txBody>
          <a:bodyPr/>
          <a:lstStyle>
            <a:lvl1pPr>
              <a:defRPr>
                <a:latin typeface="Involve Medium" panose="020B0502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19" name="Рисунок 9">
            <a:extLst>
              <a:ext uri="{FF2B5EF4-FFF2-40B4-BE49-F238E27FC236}">
                <a16:creationId xmlns="" xmlns:a16="http://schemas.microsoft.com/office/drawing/2014/main" id="{D1D8BE54-E56C-B9D8-1506-167F299C21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293162" y="1210849"/>
            <a:ext cx="3594100" cy="2480909"/>
          </a:xfrm>
          <a:prstGeom prst="roundRect">
            <a:avLst>
              <a:gd name="adj" fmla="val 4955"/>
            </a:avLst>
          </a:prstGeom>
        </p:spPr>
        <p:txBody>
          <a:bodyPr/>
          <a:lstStyle>
            <a:lvl1pPr>
              <a:defRPr>
                <a:latin typeface="Involve Medium" panose="020B0502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20" name="Рисунок 9">
            <a:extLst>
              <a:ext uri="{FF2B5EF4-FFF2-40B4-BE49-F238E27FC236}">
                <a16:creationId xmlns="" xmlns:a16="http://schemas.microsoft.com/office/drawing/2014/main" id="{928A4F2C-A18E-AB66-4766-F73ACDBFF77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027525" y="1210849"/>
            <a:ext cx="3594100" cy="2480909"/>
          </a:xfrm>
          <a:prstGeom prst="roundRect">
            <a:avLst>
              <a:gd name="adj" fmla="val 4955"/>
            </a:avLst>
          </a:prstGeom>
        </p:spPr>
        <p:txBody>
          <a:bodyPr/>
          <a:lstStyle>
            <a:lvl1pPr>
              <a:defRPr>
                <a:latin typeface="Involve Medium" panose="020B0502020202020204" pitchFamily="34" charset="0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344139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>
            <a:extLst>
              <a:ext uri="{FF2B5EF4-FFF2-40B4-BE49-F238E27FC236}">
                <a16:creationId xmlns="" xmlns:a16="http://schemas.microsoft.com/office/drawing/2014/main" id="{EEA8D3CB-8AF3-C38D-F738-55443E2436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08986" y="6492872"/>
            <a:ext cx="7437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ru-RU" sz="1200" b="0" kern="1200" smtClean="0">
                <a:solidFill>
                  <a:srgbClr val="FFFFFF"/>
                </a:solidFill>
                <a:latin typeface="Involve Medium"/>
                <a:ea typeface="+mn-ea"/>
                <a:cs typeface="Involve Medium"/>
              </a:defRPr>
            </a:lvl1pPr>
          </a:lstStyle>
          <a:p>
            <a:fld id="{D35DEAFB-07D3-4D2E-8275-5F76918DCC1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="" xmlns:a16="http://schemas.microsoft.com/office/drawing/2014/main" id="{4FF5F2E6-75CD-1B26-4175-E1F71F496805}"/>
              </a:ext>
            </a:extLst>
          </p:cNvPr>
          <p:cNvSpPr/>
          <p:nvPr userDrawn="1"/>
        </p:nvSpPr>
        <p:spPr>
          <a:xfrm>
            <a:off x="6096000" y="3429733"/>
            <a:ext cx="2813304" cy="2940587"/>
          </a:xfrm>
          <a:prstGeom prst="roundRect">
            <a:avLst>
              <a:gd name="adj" fmla="val 63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nvolve Medium" panose="020B0502020202020204" pitchFamily="34" charset="0"/>
            </a:endParaRPr>
          </a:p>
        </p:txBody>
      </p:sp>
      <p:sp>
        <p:nvSpPr>
          <p:cNvPr id="4" name="Рисунок 19">
            <a:extLst>
              <a:ext uri="{FF2B5EF4-FFF2-40B4-BE49-F238E27FC236}">
                <a16:creationId xmlns="" xmlns:a16="http://schemas.microsoft.com/office/drawing/2014/main" id="{62100433-8AB1-19A5-F622-DE0F11C3838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3428267"/>
            <a:ext cx="2813304" cy="2941320"/>
          </a:xfrm>
          <a:prstGeom prst="roundRect">
            <a:avLst>
              <a:gd name="adj" fmla="val 5335"/>
            </a:avLst>
          </a:prstGeom>
        </p:spPr>
        <p:txBody>
          <a:bodyPr/>
          <a:lstStyle>
            <a:lvl1pPr>
              <a:defRPr>
                <a:latin typeface="Involve Medium" panose="020B0502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="" xmlns:a16="http://schemas.microsoft.com/office/drawing/2014/main" id="{2CA00C16-45FA-051A-90EC-9D2A70E83EDA}"/>
              </a:ext>
            </a:extLst>
          </p:cNvPr>
          <p:cNvSpPr/>
          <p:nvPr userDrawn="1"/>
        </p:nvSpPr>
        <p:spPr>
          <a:xfrm>
            <a:off x="8968740" y="3429000"/>
            <a:ext cx="2813304" cy="2940587"/>
          </a:xfrm>
          <a:prstGeom prst="roundRect">
            <a:avLst>
              <a:gd name="adj" fmla="val 63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nvolve Medium" panose="020B0502020202020204" pitchFamily="34" charset="0"/>
            </a:endParaRPr>
          </a:p>
        </p:txBody>
      </p:sp>
      <p:sp>
        <p:nvSpPr>
          <p:cNvPr id="13" name="Рисунок 19">
            <a:extLst>
              <a:ext uri="{FF2B5EF4-FFF2-40B4-BE49-F238E27FC236}">
                <a16:creationId xmlns="" xmlns:a16="http://schemas.microsoft.com/office/drawing/2014/main" id="{DB9F8755-3A0C-45EC-A8A7-501E7EA5C63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975997" y="3429000"/>
            <a:ext cx="2813304" cy="2941320"/>
          </a:xfrm>
          <a:prstGeom prst="roundRect">
            <a:avLst>
              <a:gd name="adj" fmla="val 5335"/>
            </a:avLst>
          </a:prstGeom>
        </p:spPr>
        <p:txBody>
          <a:bodyPr/>
          <a:lstStyle>
            <a:lvl1pPr>
              <a:defRPr>
                <a:latin typeface="Involve Medium" panose="020B0502020202020204" pitchFamily="34" charset="0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267376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>
            <a:extLst>
              <a:ext uri="{FF2B5EF4-FFF2-40B4-BE49-F238E27FC236}">
                <a16:creationId xmlns="" xmlns:a16="http://schemas.microsoft.com/office/drawing/2014/main" id="{EEA8D3CB-8AF3-C38D-F738-55443E2436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08986" y="6492872"/>
            <a:ext cx="7437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ru-RU" sz="1200" b="0" kern="1200" smtClean="0">
                <a:solidFill>
                  <a:srgbClr val="FFFFFF"/>
                </a:solidFill>
                <a:latin typeface="Involve Medium"/>
                <a:ea typeface="+mn-ea"/>
                <a:cs typeface="Involve Medium"/>
              </a:defRPr>
            </a:lvl1pPr>
          </a:lstStyle>
          <a:p>
            <a:fld id="{D35DEAFB-07D3-4D2E-8275-5F76918DCC1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Рисунок 3">
            <a:extLst>
              <a:ext uri="{FF2B5EF4-FFF2-40B4-BE49-F238E27FC236}">
                <a16:creationId xmlns="" xmlns:a16="http://schemas.microsoft.com/office/drawing/2014/main" id="{96750F66-F607-11E2-FFEC-DA41BD6DCE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33400" y="1703440"/>
            <a:ext cx="3848100" cy="3449586"/>
          </a:xfrm>
          <a:prstGeom prst="roundRect">
            <a:avLst>
              <a:gd name="adj" fmla="val 3925"/>
            </a:avLst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940616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F45E463-A72D-6DAA-4F0C-6117D9801E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193B9598-5597-1D7B-0103-EA4A35375D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2B4810C-6BEC-DA4B-8244-CE07FA075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A56BBDE-7873-67CD-DE1F-F5E99096A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E34F6A2-1232-1709-D6EC-FF15DB6C6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DEAFB-07D3-4D2E-8275-5F76918DCC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97318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40B10FB-AD2A-35FB-27B3-F123E85BA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3A0DE3C-C87E-6D30-B881-0CBEAFA65C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F12D5AB-B8AC-2F1C-8A7C-8E4F95DA8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A986D5DD-FFF0-B243-A8D2-CE80653D1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726C912-E0DE-5DB7-A5CC-4930E5C42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DEAFB-07D3-4D2E-8275-5F76918DCC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28630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993A2B5-1E39-5471-80B8-82D733E10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06ADEF62-CFA8-BA77-A915-BA7114005E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DE301CA-BE3A-A1F0-C4C0-ECD4EDD2E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4B657F3-BE38-860D-9DC3-2711E8601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5D0D1E0-A7F0-8422-F5EB-647C90369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DEAFB-07D3-4D2E-8275-5F76918DCC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9097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B3A47E1-4F35-3E31-B28A-5DEB0C103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C8C4E0A-1F3C-6ACF-8515-8EBAA1A788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AC8782AA-4A3C-AD33-9EE0-5B286491B2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7E768D1E-562F-1626-DB19-22E9D6C25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33E460A4-BAF6-D66B-D051-955C4BEA7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3D7D844C-048D-0B99-744E-AF146BE34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DEAFB-07D3-4D2E-8275-5F76918DCC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92824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09825B0-1756-868F-B1A6-8413C2561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E181D49A-C4F0-7ED8-CC52-A43AF493A3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1BB3E5BE-1DC8-10AE-1611-647F9AD328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6707252A-5924-A33A-CF36-C00733C8F7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734ADD05-1248-B263-A91F-CDED1544D9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A340A7B3-BF28-FD0A-9D5F-CFECFA409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A763902D-D909-CA70-C71C-CED3ADC06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5E404860-8816-59C8-A3D2-B5DA9D2E8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DEAFB-07D3-4D2E-8275-5F76918DCC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51942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16A09D4-5BB2-1F3F-8642-0E2B3C915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03927258-F4C4-F055-E7F7-DACEB9446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155B2758-9345-6E59-0A7F-E17008E95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894515BC-EDE4-8CA6-6944-C6A0D8964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DEAFB-07D3-4D2E-8275-5F76918DCC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63380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65E60EF3-1077-9418-D9DC-4AD7C42F0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E00CCB6A-6636-F3D7-A2D2-1CCB11E4C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36867F65-4192-A4B5-99C8-676F2A496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DEAFB-07D3-4D2E-8275-5F76918DCC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78448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BF4B09E-6846-74D9-537C-A63E3E2D0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00E1696-6927-34B2-4B1A-CFE00C3371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A981B967-7614-3EFA-25EC-F8D0DF1F4B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3C2594B1-1A2B-B7F9-218A-E50094DD3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940879A0-17A1-0172-7F03-35CE49963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26CD1E98-1640-6928-93AD-83879D468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DEAFB-07D3-4D2E-8275-5F76918DCC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40930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D168943-7C3B-986A-B598-1B1CEA2F3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2671CAEF-4DB0-857E-CCA3-AC02970D42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6AEE2F1A-5CFE-766A-6DF4-8C3E700569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721035E1-1A3F-DBEC-2691-6349CA5E8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39E4772A-3559-DDBB-73AF-7582D9E69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7479DF50-3FFD-CFF1-B420-FCF80558E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DEAFB-07D3-4D2E-8275-5F76918DCC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49509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9F3766B-DE6B-3328-AC00-59DB82110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B420D5C5-A0F3-D9EF-FCAE-EB9A96F687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1C0A29E-94EE-3677-0CD2-4B89F640B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128099D-6AFE-083E-01D4-015284093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762A9BE-28FA-D250-39F6-E1F414E1A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DEAFB-07D3-4D2E-8275-5F76918DCC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0988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A84645E9-1996-F937-CC32-BE53726FBC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10C27FD9-8D50-C5BC-29AF-2F5F61A903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561FC7F2-89EA-F24B-DC36-405D769CC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6C5555A-F604-A0F6-8FB3-94E4ACD92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3110A7F-E4CC-C671-99AA-EFEA39741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DEAFB-07D3-4D2E-8275-5F76918DCC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0138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CD8C019C-5024-2876-6CD2-CE477D86CB02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-9000" contras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="" xmlns:a16="http://schemas.microsoft.com/office/drawing/2014/main" id="{870FA74E-FCF1-F99E-C53C-FC5DC3B4FD28}"/>
              </a:ext>
            </a:extLst>
          </p:cNvPr>
          <p:cNvSpPr/>
          <p:nvPr userDrawn="1"/>
        </p:nvSpPr>
        <p:spPr>
          <a:xfrm>
            <a:off x="339305" y="382005"/>
            <a:ext cx="11513387" cy="6093987"/>
          </a:xfrm>
          <a:prstGeom prst="roundRect">
            <a:avLst>
              <a:gd name="adj" fmla="val 1378"/>
            </a:avLst>
          </a:prstGeom>
          <a:solidFill>
            <a:schemeClr val="bg1">
              <a:alpha val="26000"/>
            </a:schemeClr>
          </a:solidFill>
          <a:ln w="28575">
            <a:solidFill>
              <a:schemeClr val="bg1">
                <a:alpha val="3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nvolve Medium" panose="020B0502020202020204" pitchFamily="34" charset="0"/>
            </a:endParaRPr>
          </a:p>
        </p:txBody>
      </p:sp>
      <p:sp>
        <p:nvSpPr>
          <p:cNvPr id="2" name="Номер слайда 5">
            <a:extLst>
              <a:ext uri="{FF2B5EF4-FFF2-40B4-BE49-F238E27FC236}">
                <a16:creationId xmlns="" xmlns:a16="http://schemas.microsoft.com/office/drawing/2014/main" id="{A08ED055-3713-7410-5FA0-6A0775E4EF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5498" y="6492872"/>
            <a:ext cx="7437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ru-RU" sz="1200" b="0" kern="1200" smtClean="0">
                <a:solidFill>
                  <a:srgbClr val="FFFFFF"/>
                </a:solidFill>
                <a:latin typeface="Involve Medium"/>
                <a:ea typeface="+mn-ea"/>
                <a:cs typeface="Involve Medium"/>
              </a:defRPr>
            </a:lvl1pPr>
          </a:lstStyle>
          <a:p>
            <a:fld id="{D35DEAFB-07D3-4D2E-8275-5F76918DCC1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C5EE0533-F6F8-FB2C-4854-33F1549240EE}"/>
              </a:ext>
            </a:extLst>
          </p:cNvPr>
          <p:cNvSpPr/>
          <p:nvPr userDrawn="1"/>
        </p:nvSpPr>
        <p:spPr>
          <a:xfrm>
            <a:off x="358446" y="391626"/>
            <a:ext cx="11486989" cy="6077110"/>
          </a:xfrm>
          <a:prstGeom prst="roundRect">
            <a:avLst>
              <a:gd name="adj" fmla="val 1378"/>
            </a:avLst>
          </a:prstGeom>
          <a:solidFill>
            <a:srgbClr val="5293FA">
              <a:alpha val="57000"/>
            </a:srgb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nvolve Medium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969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9" r:id="rId2"/>
    <p:sldLayoutId id="2147483670" r:id="rId3"/>
    <p:sldLayoutId id="2147483671" r:id="rId4"/>
    <p:sldLayoutId id="2147483678" r:id="rId5"/>
    <p:sldLayoutId id="2147483677" r:id="rId6"/>
    <p:sldLayoutId id="2147483675" r:id="rId7"/>
    <p:sldLayoutId id="2147483674" r:id="rId8"/>
    <p:sldLayoutId id="2147483673" r:id="rId9"/>
    <p:sldLayoutId id="2147483672" r:id="rId10"/>
    <p:sldLayoutId id="2147483664" r:id="rId11"/>
    <p:sldLayoutId id="2147483662" r:id="rId12"/>
    <p:sldLayoutId id="2147483663" r:id="rId13"/>
    <p:sldLayoutId id="2147483676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A0B8889-70DE-289A-700F-A076E2568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F81443D2-D175-1707-A176-04F6966012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3C1DB2A-9051-055D-5E47-62E19E6E49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Involve Medium" panose="020B0502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578B3779-6F7C-6802-82F6-90C3B898FE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Involve Medium" panose="020B0502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BF63F0D2-3B69-56B2-42A9-F99682932D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Involve Medium" panose="020B0502020202020204" pitchFamily="34" charset="0"/>
              </a:defRPr>
            </a:lvl1pPr>
          </a:lstStyle>
          <a:p>
            <a:fld id="{D35DEAFB-07D3-4D2E-8275-5F76918DCC1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6650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Involve Medium" panose="020B0502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Involve Medium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Involve Medium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Involve Medium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Involve Medium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3.png"/><Relationship Id="rId3" Type="http://schemas.openxmlformats.org/officeDocument/2006/relationships/image" Target="../media/image10.png"/><Relationship Id="rId7" Type="http://schemas.openxmlformats.org/officeDocument/2006/relationships/image" Target="../media/image7.svg"/><Relationship Id="rId12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3.svg"/><Relationship Id="rId5" Type="http://schemas.openxmlformats.org/officeDocument/2006/relationships/image" Target="../media/image5.svg"/><Relationship Id="rId10" Type="http://schemas.openxmlformats.org/officeDocument/2006/relationships/image" Target="../media/image11.png"/><Relationship Id="rId4" Type="http://schemas.openxmlformats.org/officeDocument/2006/relationships/image" Target="../media/image4.png"/><Relationship Id="rId9" Type="http://schemas.openxmlformats.org/officeDocument/2006/relationships/image" Target="../media/image9.svg"/><Relationship Id="rId14" Type="http://schemas.openxmlformats.org/officeDocument/2006/relationships/image" Target="../media/image1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13" Type="http://schemas.openxmlformats.org/officeDocument/2006/relationships/image" Target="../media/image6.png"/><Relationship Id="rId18" Type="http://schemas.openxmlformats.org/officeDocument/2006/relationships/image" Target="../media/image13.svg"/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12" Type="http://schemas.openxmlformats.org/officeDocument/2006/relationships/image" Target="../media/image7.svg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1.svg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6.png"/><Relationship Id="rId11" Type="http://schemas.openxmlformats.org/officeDocument/2006/relationships/image" Target="../media/image5.png"/><Relationship Id="rId5" Type="http://schemas.openxmlformats.org/officeDocument/2006/relationships/image" Target="../media/image21.svg"/><Relationship Id="rId15" Type="http://schemas.openxmlformats.org/officeDocument/2006/relationships/image" Target="../media/image7.png"/><Relationship Id="rId10" Type="http://schemas.openxmlformats.org/officeDocument/2006/relationships/image" Target="../media/image5.svg"/><Relationship Id="rId4" Type="http://schemas.openxmlformats.org/officeDocument/2006/relationships/image" Target="../media/image15.png"/><Relationship Id="rId9" Type="http://schemas.openxmlformats.org/officeDocument/2006/relationships/image" Target="../media/image4.png"/><Relationship Id="rId14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12" Type="http://schemas.openxmlformats.org/officeDocument/2006/relationships/image" Target="../media/image13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11" Type="http://schemas.openxmlformats.org/officeDocument/2006/relationships/image" Target="../media/image8.png"/><Relationship Id="rId5" Type="http://schemas.openxmlformats.org/officeDocument/2006/relationships/image" Target="../media/image5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1.svg"/><Relationship Id="rId3" Type="http://schemas.openxmlformats.org/officeDocument/2006/relationships/image" Target="../media/image18.png"/><Relationship Id="rId7" Type="http://schemas.openxmlformats.org/officeDocument/2006/relationships/image" Target="../media/image5.svg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svg"/><Relationship Id="rId5" Type="http://schemas.openxmlformats.org/officeDocument/2006/relationships/image" Target="../media/image19.png"/><Relationship Id="rId15" Type="http://schemas.openxmlformats.org/officeDocument/2006/relationships/image" Target="../media/image13.svg"/><Relationship Id="rId10" Type="http://schemas.openxmlformats.org/officeDocument/2006/relationships/image" Target="../media/image6.png"/><Relationship Id="rId4" Type="http://schemas.openxmlformats.org/officeDocument/2006/relationships/image" Target="../media/image26.svg"/><Relationship Id="rId9" Type="http://schemas.openxmlformats.org/officeDocument/2006/relationships/image" Target="../media/image7.svg"/><Relationship Id="rId1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8.png"/><Relationship Id="rId3" Type="http://schemas.openxmlformats.org/officeDocument/2006/relationships/image" Target="../media/image20.png"/><Relationship Id="rId7" Type="http://schemas.openxmlformats.org/officeDocument/2006/relationships/image" Target="../media/image5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21.png"/><Relationship Id="rId9" Type="http://schemas.openxmlformats.org/officeDocument/2006/relationships/image" Target="../media/image6.png"/><Relationship Id="rId14" Type="http://schemas.openxmlformats.org/officeDocument/2006/relationships/image" Target="../media/image13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chart" Target="../charts/chart1.xml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12" Type="http://schemas.openxmlformats.org/officeDocument/2006/relationships/image" Target="../media/image13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11" Type="http://schemas.openxmlformats.org/officeDocument/2006/relationships/image" Target="../media/image8.png"/><Relationship Id="rId5" Type="http://schemas.openxmlformats.org/officeDocument/2006/relationships/image" Target="../media/image5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1.svg"/><Relationship Id="rId18" Type="http://schemas.openxmlformats.org/officeDocument/2006/relationships/image" Target="../media/image25.jpeg"/><Relationship Id="rId3" Type="http://schemas.openxmlformats.org/officeDocument/2006/relationships/chart" Target="../charts/chart2.xml"/><Relationship Id="rId7" Type="http://schemas.openxmlformats.org/officeDocument/2006/relationships/image" Target="../media/image5.svg"/><Relationship Id="rId12" Type="http://schemas.openxmlformats.org/officeDocument/2006/relationships/image" Target="../media/image7.png"/><Relationship Id="rId17" Type="http://schemas.openxmlformats.org/officeDocument/2006/relationships/image" Target="../media/image24.jpe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3.jpeg"/><Relationship Id="rId20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svg"/><Relationship Id="rId5" Type="http://schemas.openxmlformats.org/officeDocument/2006/relationships/image" Target="../media/image31.svg"/><Relationship Id="rId15" Type="http://schemas.openxmlformats.org/officeDocument/2006/relationships/image" Target="../media/image13.svg"/><Relationship Id="rId10" Type="http://schemas.openxmlformats.org/officeDocument/2006/relationships/image" Target="../media/image6.png"/><Relationship Id="rId19" Type="http://schemas.openxmlformats.org/officeDocument/2006/relationships/image" Target="../media/image26.jpeg"/><Relationship Id="rId4" Type="http://schemas.openxmlformats.org/officeDocument/2006/relationships/image" Target="../media/image22.png"/><Relationship Id="rId9" Type="http://schemas.openxmlformats.org/officeDocument/2006/relationships/image" Target="../media/image7.svg"/><Relationship Id="rId1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3.svg"/><Relationship Id="rId3" Type="http://schemas.openxmlformats.org/officeDocument/2006/relationships/image" Target="../media/image28.png"/><Relationship Id="rId7" Type="http://schemas.openxmlformats.org/officeDocument/2006/relationships/image" Target="../media/image7.svg"/><Relationship Id="rId12" Type="http://schemas.openxmlformats.org/officeDocument/2006/relationships/image" Target="../media/image8.png"/><Relationship Id="rId17" Type="http://schemas.openxmlformats.org/officeDocument/2006/relationships/image" Target="../media/image32.jpe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5" Type="http://schemas.openxmlformats.org/officeDocument/2006/relationships/image" Target="../media/image39.svg"/><Relationship Id="rId10" Type="http://schemas.openxmlformats.org/officeDocument/2006/relationships/image" Target="../media/image29.png"/><Relationship Id="rId4" Type="http://schemas.openxmlformats.org/officeDocument/2006/relationships/image" Target="../media/image4.png"/><Relationship Id="rId9" Type="http://schemas.openxmlformats.org/officeDocument/2006/relationships/image" Target="../media/image9.svg"/><Relationship Id="rId1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7.svg"/><Relationship Id="rId18" Type="http://schemas.openxmlformats.org/officeDocument/2006/relationships/image" Target="../media/image8.png"/><Relationship Id="rId3" Type="http://schemas.openxmlformats.org/officeDocument/2006/relationships/image" Target="../media/image33.png"/><Relationship Id="rId21" Type="http://schemas.openxmlformats.org/officeDocument/2006/relationships/image" Target="../media/image49.svg"/><Relationship Id="rId7" Type="http://schemas.openxmlformats.org/officeDocument/2006/relationships/image" Target="../media/image46.svg"/><Relationship Id="rId12" Type="http://schemas.openxmlformats.org/officeDocument/2006/relationships/image" Target="../media/image5.png"/><Relationship Id="rId17" Type="http://schemas.openxmlformats.org/officeDocument/2006/relationships/image" Target="../media/image11.sv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7.png"/><Relationship Id="rId20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11" Type="http://schemas.openxmlformats.org/officeDocument/2006/relationships/image" Target="../media/image5.svg"/><Relationship Id="rId5" Type="http://schemas.openxmlformats.org/officeDocument/2006/relationships/image" Target="../media/image35.jpeg"/><Relationship Id="rId15" Type="http://schemas.openxmlformats.org/officeDocument/2006/relationships/image" Target="../media/image9.svg"/><Relationship Id="rId10" Type="http://schemas.openxmlformats.org/officeDocument/2006/relationships/image" Target="../media/image4.png"/><Relationship Id="rId19" Type="http://schemas.openxmlformats.org/officeDocument/2006/relationships/image" Target="../media/image13.svg"/><Relationship Id="rId4" Type="http://schemas.openxmlformats.org/officeDocument/2006/relationships/image" Target="../media/image34.png"/><Relationship Id="rId9" Type="http://schemas.openxmlformats.org/officeDocument/2006/relationships/image" Target="../media/image48.svg"/><Relationship Id="rId1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13" Type="http://schemas.openxmlformats.org/officeDocument/2006/relationships/image" Target="../media/image6.png"/><Relationship Id="rId18" Type="http://schemas.openxmlformats.org/officeDocument/2006/relationships/image" Target="../media/image13.svg"/><Relationship Id="rId3" Type="http://schemas.openxmlformats.org/officeDocument/2006/relationships/image" Target="../media/image38.png"/><Relationship Id="rId7" Type="http://schemas.openxmlformats.org/officeDocument/2006/relationships/image" Target="../media/image41.jpeg"/><Relationship Id="rId12" Type="http://schemas.openxmlformats.org/officeDocument/2006/relationships/image" Target="../media/image7.svg"/><Relationship Id="rId1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1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11" Type="http://schemas.openxmlformats.org/officeDocument/2006/relationships/image" Target="../media/image5.png"/><Relationship Id="rId5" Type="http://schemas.openxmlformats.org/officeDocument/2006/relationships/image" Target="../media/image39.png"/><Relationship Id="rId15" Type="http://schemas.openxmlformats.org/officeDocument/2006/relationships/image" Target="../media/image7.png"/><Relationship Id="rId10" Type="http://schemas.openxmlformats.org/officeDocument/2006/relationships/image" Target="../media/image5.svg"/><Relationship Id="rId19" Type="http://schemas.openxmlformats.org/officeDocument/2006/relationships/image" Target="../media/image43.png"/><Relationship Id="rId4" Type="http://schemas.openxmlformats.org/officeDocument/2006/relationships/image" Target="../media/image51.svg"/><Relationship Id="rId9" Type="http://schemas.openxmlformats.org/officeDocument/2006/relationships/image" Target="../media/image4.png"/><Relationship Id="rId14" Type="http://schemas.openxmlformats.org/officeDocument/2006/relationships/image" Target="../media/image9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44.emf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12" Type="http://schemas.openxmlformats.org/officeDocument/2006/relationships/image" Target="../media/image13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11" Type="http://schemas.openxmlformats.org/officeDocument/2006/relationships/image" Target="../media/image8.png"/><Relationship Id="rId5" Type="http://schemas.openxmlformats.org/officeDocument/2006/relationships/image" Target="../media/image5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7.png"/><Relationship Id="rId14" Type="http://schemas.openxmlformats.org/officeDocument/2006/relationships/image" Target="../media/image45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13" Type="http://schemas.openxmlformats.org/officeDocument/2006/relationships/image" Target="../media/image7.png"/><Relationship Id="rId3" Type="http://schemas.openxmlformats.org/officeDocument/2006/relationships/image" Target="../media/image21.svg"/><Relationship Id="rId7" Type="http://schemas.openxmlformats.org/officeDocument/2006/relationships/image" Target="../media/image4.png"/><Relationship Id="rId12" Type="http://schemas.openxmlformats.org/officeDocument/2006/relationships/image" Target="../media/image9.svg"/><Relationship Id="rId2" Type="http://schemas.openxmlformats.org/officeDocument/2006/relationships/image" Target="../media/image15.png"/><Relationship Id="rId16" Type="http://schemas.openxmlformats.org/officeDocument/2006/relationships/image" Target="../media/image13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svg"/><Relationship Id="rId11" Type="http://schemas.openxmlformats.org/officeDocument/2006/relationships/image" Target="../media/image6.png"/><Relationship Id="rId5" Type="http://schemas.openxmlformats.org/officeDocument/2006/relationships/image" Target="../media/image47.png"/><Relationship Id="rId15" Type="http://schemas.openxmlformats.org/officeDocument/2006/relationships/image" Target="../media/image8.png"/><Relationship Id="rId10" Type="http://schemas.openxmlformats.org/officeDocument/2006/relationships/image" Target="../media/image7.svg"/><Relationship Id="rId4" Type="http://schemas.openxmlformats.org/officeDocument/2006/relationships/image" Target="../media/image46.png"/><Relationship Id="rId9" Type="http://schemas.openxmlformats.org/officeDocument/2006/relationships/image" Target="../media/image5.png"/><Relationship Id="rId14" Type="http://schemas.openxmlformats.org/officeDocument/2006/relationships/image" Target="../media/image1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4E1B9B0F-9406-F5C1-DB00-4A150ADBD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1B90AB7F-5BD2-E331-AD7E-DF0A6AAF7A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767E0E88-1059-0991-3824-957A8B0E19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307" y="382007"/>
            <a:ext cx="11513387" cy="6093987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2B02EBB7-6990-251B-9D82-D8F9B3AB47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81063" y="676410"/>
            <a:ext cx="717867" cy="40918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="" xmlns:a16="http://schemas.microsoft.com/office/drawing/2014/main" id="{F23D9126-CDFE-CD28-1BA5-86858F4DCAA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70037" y="622570"/>
            <a:ext cx="1521878" cy="516865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D26D66FB-86AA-60A5-EEFB-40A9DC0C005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706163" y="651285"/>
            <a:ext cx="581472" cy="459436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="" xmlns:a16="http://schemas.microsoft.com/office/drawing/2014/main" id="{4608E703-DDA4-5BF6-634C-B7C850E0750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626942" y="617887"/>
            <a:ext cx="459435" cy="48097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A27718E7-CB0B-42B4-0552-709761FAF25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400" y="48965"/>
            <a:ext cx="5661600" cy="283246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9091BE5-194A-7F2A-6A47-10A9D2C8896D}"/>
              </a:ext>
            </a:extLst>
          </p:cNvPr>
          <p:cNvSpPr txBox="1"/>
          <p:nvPr/>
        </p:nvSpPr>
        <p:spPr>
          <a:xfrm>
            <a:off x="660369" y="2647039"/>
            <a:ext cx="6106545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Involve Bold" panose="020B0502020202020204" pitchFamily="34" charset="0"/>
              </a:rPr>
              <a:t>Роль советника директора по воспитанию в формировании воспитательной среды образовательной организации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="" xmlns:a16="http://schemas.microsoft.com/office/drawing/2014/main" id="{3514B2B8-1E10-E658-0CA3-9756B7E6753F}"/>
              </a:ext>
            </a:extLst>
          </p:cNvPr>
          <p:cNvSpPr/>
          <p:nvPr/>
        </p:nvSpPr>
        <p:spPr>
          <a:xfrm>
            <a:off x="774946" y="4752552"/>
            <a:ext cx="3535200" cy="5184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rgbClr val="0486FC"/>
                </a:solidFill>
                <a:latin typeface="Involve Medium" panose="020B0502020202020204" pitchFamily="34" charset="0"/>
              </a:rPr>
              <a:t>Тазеева</a:t>
            </a:r>
            <a:r>
              <a:rPr lang="ru-RU" dirty="0" smtClean="0">
                <a:solidFill>
                  <a:srgbClr val="0486FC"/>
                </a:solidFill>
                <a:latin typeface="Involve Medium" panose="020B0502020202020204" pitchFamily="34" charset="0"/>
              </a:rPr>
              <a:t> Алина Анатольевна</a:t>
            </a:r>
            <a:endParaRPr lang="ru-RU" dirty="0">
              <a:solidFill>
                <a:srgbClr val="0486FC"/>
              </a:solidFill>
              <a:latin typeface="Involve Medium" panose="020B0502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FB012ACE-CEDD-A219-F956-9213567DB6DF}"/>
              </a:ext>
            </a:extLst>
          </p:cNvPr>
          <p:cNvSpPr txBox="1"/>
          <p:nvPr/>
        </p:nvSpPr>
        <p:spPr>
          <a:xfrm>
            <a:off x="774946" y="5445075"/>
            <a:ext cx="631528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  <a:latin typeface="Involve Medium" panose="020B0502020202020204" pitchFamily="34" charset="0"/>
              </a:rPr>
              <a:t>Муниципальный </a:t>
            </a:r>
            <a:r>
              <a:rPr lang="ru-RU" sz="1400" dirty="0">
                <a:solidFill>
                  <a:schemeClr val="bg1"/>
                </a:solidFill>
                <a:latin typeface="Involve Medium" panose="020B0502020202020204" pitchFamily="34" charset="0"/>
              </a:rPr>
              <a:t>координатор </a:t>
            </a:r>
            <a:br>
              <a:rPr lang="ru-RU" sz="1400" dirty="0">
                <a:solidFill>
                  <a:schemeClr val="bg1"/>
                </a:solidFill>
                <a:latin typeface="Involve Medium" panose="020B050202020202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Involve Medium" panose="020B0502020202020204" pitchFamily="34" charset="0"/>
              </a:rPr>
              <a:t>Всероссийского проекта «Навигаторы детства» </a:t>
            </a:r>
            <a:br>
              <a:rPr lang="ru-RU" sz="1400" dirty="0">
                <a:solidFill>
                  <a:schemeClr val="bg1"/>
                </a:solidFill>
                <a:latin typeface="Involve Medium" panose="020B050202020202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Involve Medium" panose="020B0502020202020204" pitchFamily="34" charset="0"/>
              </a:rPr>
              <a:t>в </a:t>
            </a:r>
            <a:r>
              <a:rPr lang="ru-RU" sz="1400" dirty="0" smtClean="0">
                <a:solidFill>
                  <a:schemeClr val="bg1"/>
                </a:solidFill>
                <a:latin typeface="Involve Medium" panose="020B0502020202020204" pitchFamily="34" charset="0"/>
              </a:rPr>
              <a:t>МО «Онгудайский район»</a:t>
            </a:r>
            <a:endParaRPr lang="ru-RU" sz="1400" dirty="0">
              <a:solidFill>
                <a:schemeClr val="bg1"/>
              </a:solidFill>
              <a:latin typeface="Involve Medium" panose="020B05020202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AB0F0E3D-2845-380B-AB28-2381A13F3AC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=""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653116" y="3573199"/>
            <a:ext cx="4655570" cy="2192186"/>
          </a:xfrm>
          <a:prstGeom prst="rect">
            <a:avLst/>
          </a:prstGeom>
          <a:effectLst>
            <a:glow rad="444500">
              <a:schemeClr val="bg1">
                <a:alpha val="2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159425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996F76A0-092C-42BF-D9FA-4582A08AA1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3BCEDD57-0F2C-1D15-0953-402ADBAA71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 l="22126" r="25243" b="22599"/>
          <a:stretch>
            <a:fillRect/>
          </a:stretch>
        </p:blipFill>
        <p:spPr>
          <a:xfrm>
            <a:off x="0" y="943449"/>
            <a:ext cx="7069873" cy="5914548"/>
          </a:xfrm>
          <a:prstGeom prst="rect">
            <a:avLst/>
          </a:prstGeom>
        </p:spPr>
      </p:pic>
      <p:sp>
        <p:nvSpPr>
          <p:cNvPr id="41" name="Прямоугольник: скругленные углы 40">
            <a:extLst>
              <a:ext uri="{FF2B5EF4-FFF2-40B4-BE49-F238E27FC236}">
                <a16:creationId xmlns="" xmlns:a16="http://schemas.microsoft.com/office/drawing/2014/main" id="{E8D9728F-B0B4-3A7F-737D-183A75C9152D}"/>
              </a:ext>
            </a:extLst>
          </p:cNvPr>
          <p:cNvSpPr/>
          <p:nvPr/>
        </p:nvSpPr>
        <p:spPr>
          <a:xfrm>
            <a:off x="7274560" y="382005"/>
            <a:ext cx="4578132" cy="4060395"/>
          </a:xfrm>
          <a:prstGeom prst="roundRect">
            <a:avLst>
              <a:gd name="adj" fmla="val 3130"/>
            </a:avLst>
          </a:prstGeom>
          <a:solidFill>
            <a:schemeClr val="bg1">
              <a:alpha val="26000"/>
            </a:schemeClr>
          </a:solidFill>
          <a:ln w="28575">
            <a:solidFill>
              <a:schemeClr val="bg1">
                <a:alpha val="3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nvolve Medium" panose="020B0502020202020204" pitchFamily="34" charset="0"/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="" xmlns:a16="http://schemas.microsoft.com/office/drawing/2014/main" id="{6760189D-F22F-5638-E843-79E4989DEA75}"/>
              </a:ext>
            </a:extLst>
          </p:cNvPr>
          <p:cNvSpPr/>
          <p:nvPr/>
        </p:nvSpPr>
        <p:spPr>
          <a:xfrm>
            <a:off x="737873" y="1910017"/>
            <a:ext cx="10716254" cy="4249849"/>
          </a:xfrm>
          <a:prstGeom prst="roundRect">
            <a:avLst>
              <a:gd name="adj" fmla="val 590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nvolve Medium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B0687944-C06D-3B99-8BD9-4E15F562AC5A}"/>
              </a:ext>
            </a:extLst>
          </p:cNvPr>
          <p:cNvSpPr txBox="1"/>
          <p:nvPr/>
        </p:nvSpPr>
        <p:spPr>
          <a:xfrm>
            <a:off x="1352886" y="2645843"/>
            <a:ext cx="610654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Involve Medium" panose="020B0502020202020204" pitchFamily="34" charset="0"/>
              </a:rPr>
              <a:t>«Мы должны ... вырастить и воспитать молодые поколения, которые будут укреплять могущество России, развивать нашу государственность,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Involve Medium" panose="020B0502020202020204" pitchFamily="34" charset="0"/>
              </a:rPr>
              <a:t/>
            </a:r>
            <a:b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Involve Medium" panose="020B0502020202020204" pitchFamily="34" charset="0"/>
              </a:rPr>
            </a:b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Involve Medium" panose="020B0502020202020204" pitchFamily="34" charset="0"/>
              </a:rPr>
              <a:t>в основе которой межнациональное согласие, сбережение традиций всех народов, живущих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Involve Medium" panose="020B0502020202020204" pitchFamily="34" charset="0"/>
              </a:rPr>
              <a:t/>
            </a:r>
            <a:b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Involve Medium" panose="020B0502020202020204" pitchFamily="34" charset="0"/>
              </a:rPr>
            </a:b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Involve Medium" panose="020B0502020202020204" pitchFamily="34" charset="0"/>
              </a:rPr>
              <a:t>в России, стране-цивилизации...»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A4AD66D-C47E-4C5E-A453-8C1C1B02F7D5}"/>
              </a:ext>
            </a:extLst>
          </p:cNvPr>
          <p:cNvSpPr txBox="1"/>
          <p:nvPr/>
        </p:nvSpPr>
        <p:spPr>
          <a:xfrm>
            <a:off x="774946" y="5377124"/>
            <a:ext cx="107162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Involve Medium" panose="020B0502020202020204" pitchFamily="34" charset="0"/>
              </a:rPr>
              <a:t>региональный координатор Всероссийского проекта «Навигаторы детства» в Ненецком автономном округе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B706C437-84AC-F3D6-3E1A-3079B565C54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000" y="1380906"/>
            <a:ext cx="7147523" cy="6177369"/>
          </a:xfrm>
          <a:prstGeom prst="rect">
            <a:avLst/>
          </a:prstGeom>
        </p:spPr>
      </p:pic>
      <p:grpSp>
        <p:nvGrpSpPr>
          <p:cNvPr id="26" name="Группа 25">
            <a:extLst>
              <a:ext uri="{FF2B5EF4-FFF2-40B4-BE49-F238E27FC236}">
                <a16:creationId xmlns="" xmlns:a16="http://schemas.microsoft.com/office/drawing/2014/main" id="{D612DF5C-6C2D-E9D2-8528-11245AFC926C}"/>
              </a:ext>
            </a:extLst>
          </p:cNvPr>
          <p:cNvGrpSpPr/>
          <p:nvPr/>
        </p:nvGrpSpPr>
        <p:grpSpPr>
          <a:xfrm>
            <a:off x="1272480" y="4851873"/>
            <a:ext cx="4398721" cy="639988"/>
            <a:chOff x="1272480" y="5044913"/>
            <a:chExt cx="4398721" cy="639988"/>
          </a:xfrm>
        </p:grpSpPr>
        <p:pic>
          <p:nvPicPr>
            <p:cNvPr id="19" name="Рисунок 18">
              <a:extLst>
                <a:ext uri="{FF2B5EF4-FFF2-40B4-BE49-F238E27FC236}">
                  <a16:creationId xmlns="" xmlns:a16="http://schemas.microsoft.com/office/drawing/2014/main" id="{5EF49CEE-C95D-C217-7E95-15CA43198AD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272480" y="5044913"/>
              <a:ext cx="4398721" cy="639988"/>
            </a:xfrm>
            <a:prstGeom prst="rect">
              <a:avLst/>
            </a:prstGeom>
            <a:effectLst>
              <a:outerShdw blurRad="50800" dist="50800" dir="3300000" algn="ctr" rotWithShape="0">
                <a:srgbClr val="0099FF">
                  <a:alpha val="17000"/>
                </a:srgbClr>
              </a:outerShdw>
            </a:effectLst>
          </p:spPr>
        </p:pic>
        <p:sp>
          <p:nvSpPr>
            <p:cNvPr id="24" name="Прямоугольник: скругленные углы 23">
              <a:extLst>
                <a:ext uri="{FF2B5EF4-FFF2-40B4-BE49-F238E27FC236}">
                  <a16:creationId xmlns="" xmlns:a16="http://schemas.microsoft.com/office/drawing/2014/main" id="{8107BD7A-4C4E-9362-FA5F-77864D4CC51F}"/>
                </a:ext>
              </a:extLst>
            </p:cNvPr>
            <p:cNvSpPr/>
            <p:nvPr/>
          </p:nvSpPr>
          <p:spPr>
            <a:xfrm>
              <a:off x="1418400" y="5166501"/>
              <a:ext cx="3535200" cy="5184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1100" dirty="0">
                  <a:solidFill>
                    <a:srgbClr val="0486FC"/>
                  </a:solidFill>
                  <a:latin typeface="Involve Medium" panose="020B0502020202020204" pitchFamily="34" charset="0"/>
                </a:rPr>
                <a:t>Президент Российской Федерации</a:t>
              </a:r>
            </a:p>
            <a:p>
              <a:r>
                <a:rPr lang="ru-RU" sz="1600" dirty="0">
                  <a:solidFill>
                    <a:srgbClr val="0486FC"/>
                  </a:solidFill>
                  <a:latin typeface="Involve Bold" panose="020B0502020202020204" pitchFamily="34" charset="0"/>
                </a:rPr>
                <a:t>В.В. Путин</a:t>
              </a:r>
            </a:p>
          </p:txBody>
        </p:sp>
      </p:grpSp>
      <p:grpSp>
        <p:nvGrpSpPr>
          <p:cNvPr id="42" name="Группа 41">
            <a:extLst>
              <a:ext uri="{FF2B5EF4-FFF2-40B4-BE49-F238E27FC236}">
                <a16:creationId xmlns="" xmlns:a16="http://schemas.microsoft.com/office/drawing/2014/main" id="{6680ADB9-09B0-4274-C6E6-2B8667641A7B}"/>
              </a:ext>
            </a:extLst>
          </p:cNvPr>
          <p:cNvGrpSpPr/>
          <p:nvPr/>
        </p:nvGrpSpPr>
        <p:grpSpPr>
          <a:xfrm>
            <a:off x="7534299" y="647335"/>
            <a:ext cx="4098384" cy="449669"/>
            <a:chOff x="761169" y="3086100"/>
            <a:chExt cx="6250555" cy="685800"/>
          </a:xfrm>
        </p:grpSpPr>
        <p:pic>
          <p:nvPicPr>
            <p:cNvPr id="43" name="Рисунок 42">
              <a:extLst>
                <a:ext uri="{FF2B5EF4-FFF2-40B4-BE49-F238E27FC236}">
                  <a16:creationId xmlns="" xmlns:a16="http://schemas.microsoft.com/office/drawing/2014/main" id="{D96C2858-78BD-D7FA-0BD4-61C2EF1B0BB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059224" y="3157537"/>
              <a:ext cx="952500" cy="542925"/>
            </a:xfrm>
            <a:prstGeom prst="rect">
              <a:avLst/>
            </a:prstGeom>
          </p:spPr>
        </p:pic>
        <p:pic>
          <p:nvPicPr>
            <p:cNvPr id="44" name="Рисунок 43">
              <a:extLst>
                <a:ext uri="{FF2B5EF4-FFF2-40B4-BE49-F238E27FC236}">
                  <a16:creationId xmlns="" xmlns:a16="http://schemas.microsoft.com/office/drawing/2014/main" id="{90E53717-8C05-F102-4144-74D41BA1419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61169" y="3086100"/>
              <a:ext cx="2019300" cy="685800"/>
            </a:xfrm>
            <a:prstGeom prst="rect">
              <a:avLst/>
            </a:prstGeom>
          </p:spPr>
        </p:pic>
        <p:pic>
          <p:nvPicPr>
            <p:cNvPr id="45" name="Рисунок 44">
              <a:extLst>
                <a:ext uri="{FF2B5EF4-FFF2-40B4-BE49-F238E27FC236}">
                  <a16:creationId xmlns="" xmlns:a16="http://schemas.microsoft.com/office/drawing/2014/main" id="{8C8DD593-EF31-DA92-BDC6-B7923674F9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2931027" y="3124200"/>
              <a:ext cx="771525" cy="609600"/>
            </a:xfrm>
            <a:prstGeom prst="rect">
              <a:avLst/>
            </a:prstGeom>
          </p:spPr>
        </p:pic>
        <p:pic>
          <p:nvPicPr>
            <p:cNvPr id="46" name="Рисунок 45">
              <a:extLst>
                <a:ext uri="{FF2B5EF4-FFF2-40B4-BE49-F238E27FC236}">
                  <a16:creationId xmlns="" xmlns:a16="http://schemas.microsoft.com/office/drawing/2014/main" id="{6AF83DBE-F524-3297-241D-50106D8AC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3853110" y="3124200"/>
              <a:ext cx="1295400" cy="609600"/>
            </a:xfrm>
            <a:prstGeom prst="rect">
              <a:avLst/>
            </a:prstGeom>
          </p:spPr>
        </p:pic>
        <p:pic>
          <p:nvPicPr>
            <p:cNvPr id="47" name="Рисунок 46">
              <a:extLst>
                <a:ext uri="{FF2B5EF4-FFF2-40B4-BE49-F238E27FC236}">
                  <a16:creationId xmlns="" xmlns:a16="http://schemas.microsoft.com/office/drawing/2014/main" id="{C28FFC6B-8C81-1A87-30E2-E9D82FA60C30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5299068" y="3109912"/>
              <a:ext cx="609600" cy="638175"/>
            </a:xfrm>
            <a:prstGeom prst="rect">
              <a:avLst/>
            </a:prstGeom>
          </p:spPr>
        </p:pic>
      </p:grpSp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BEE2705C-AC41-949B-E64F-8449DB86B4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35DEAFB-07D3-4D2E-8275-5F76918DCC1E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26911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: скругленные углы 6">
            <a:extLst>
              <a:ext uri="{FF2B5EF4-FFF2-40B4-BE49-F238E27FC236}">
                <a16:creationId xmlns="" xmlns:a16="http://schemas.microsoft.com/office/drawing/2014/main" id="{08292185-EC50-51E3-0E85-D46BBB86AF06}"/>
              </a:ext>
            </a:extLst>
          </p:cNvPr>
          <p:cNvSpPr/>
          <p:nvPr/>
        </p:nvSpPr>
        <p:spPr>
          <a:xfrm>
            <a:off x="531677" y="4389852"/>
            <a:ext cx="4834288" cy="1701629"/>
          </a:xfrm>
          <a:prstGeom prst="roundRect">
            <a:avLst>
              <a:gd name="adj" fmla="val 659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nvolve Medium" panose="020B0502020202020204" pitchFamily="34" charset="0"/>
            </a:endParaRPr>
          </a:p>
        </p:txBody>
      </p:sp>
      <p:sp>
        <p:nvSpPr>
          <p:cNvPr id="105" name="Прямоугольник: скругленные углы 104">
            <a:extLst>
              <a:ext uri="{FF2B5EF4-FFF2-40B4-BE49-F238E27FC236}">
                <a16:creationId xmlns="" xmlns:a16="http://schemas.microsoft.com/office/drawing/2014/main" id="{2D44462E-EB57-0F6B-3E99-4D7FC8E4619A}"/>
              </a:ext>
            </a:extLst>
          </p:cNvPr>
          <p:cNvSpPr/>
          <p:nvPr/>
        </p:nvSpPr>
        <p:spPr>
          <a:xfrm>
            <a:off x="559317" y="1371858"/>
            <a:ext cx="4834288" cy="2879193"/>
          </a:xfrm>
          <a:prstGeom prst="roundRect">
            <a:avLst>
              <a:gd name="adj" fmla="val 360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nvolve Medium" panose="020B0502020202020204" pitchFamily="34" charset="0"/>
            </a:endParaRPr>
          </a:p>
        </p:txBody>
      </p:sp>
      <p:sp>
        <p:nvSpPr>
          <p:cNvPr id="104" name="Прямоугольник: скругленные углы 103">
            <a:extLst>
              <a:ext uri="{FF2B5EF4-FFF2-40B4-BE49-F238E27FC236}">
                <a16:creationId xmlns="" xmlns:a16="http://schemas.microsoft.com/office/drawing/2014/main" id="{D6D25A7D-825C-30E4-9054-A15402C8630D}"/>
              </a:ext>
            </a:extLst>
          </p:cNvPr>
          <p:cNvSpPr/>
          <p:nvPr/>
        </p:nvSpPr>
        <p:spPr>
          <a:xfrm>
            <a:off x="733392" y="3127437"/>
            <a:ext cx="4430859" cy="903963"/>
          </a:xfrm>
          <a:prstGeom prst="roundRect">
            <a:avLst>
              <a:gd name="adj" fmla="val 7250"/>
            </a:avLst>
          </a:prstGeom>
          <a:solidFill>
            <a:srgbClr val="0092F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lang="ru-RU" sz="1000" dirty="0">
                <a:solidFill>
                  <a:srgbClr val="FFFFFF"/>
                </a:solidFill>
                <a:latin typeface="Involve SemiBold" panose="020B0502020202020204" pitchFamily="34" charset="0"/>
                <a:cs typeface="Involve SemiBold Oblique"/>
              </a:rPr>
              <a:t>* Одна</a:t>
            </a:r>
            <a:r>
              <a:rPr lang="ru-RU" sz="1000" spc="145" dirty="0">
                <a:solidFill>
                  <a:srgbClr val="FFFFFF"/>
                </a:solidFill>
                <a:latin typeface="Involve SemiBold" panose="020B0502020202020204" pitchFamily="34" charset="0"/>
                <a:cs typeface="Involve SemiBold Oblique"/>
              </a:rPr>
              <a:t> </a:t>
            </a:r>
            <a:r>
              <a:rPr lang="ru-RU" sz="1000" dirty="0">
                <a:solidFill>
                  <a:srgbClr val="FFFFFF"/>
                </a:solidFill>
                <a:latin typeface="Involve SemiBold" panose="020B0502020202020204" pitchFamily="34" charset="0"/>
                <a:cs typeface="Involve SemiBold Oblique"/>
              </a:rPr>
              <a:t>из</a:t>
            </a:r>
            <a:r>
              <a:rPr lang="ru-RU" sz="1000" spc="150" dirty="0">
                <a:solidFill>
                  <a:srgbClr val="FFFFFF"/>
                </a:solidFill>
                <a:latin typeface="Involve SemiBold" panose="020B0502020202020204" pitchFamily="34" charset="0"/>
                <a:cs typeface="Involve SemiBold Oblique"/>
              </a:rPr>
              <a:t> </a:t>
            </a:r>
            <a:r>
              <a:rPr lang="ru-RU" sz="1000" dirty="0">
                <a:solidFill>
                  <a:srgbClr val="FFFFFF"/>
                </a:solidFill>
                <a:latin typeface="Involve SemiBold" panose="020B0502020202020204" pitchFamily="34" charset="0"/>
                <a:cs typeface="Involve SemiBold Oblique"/>
              </a:rPr>
              <a:t>национальных</a:t>
            </a:r>
            <a:r>
              <a:rPr lang="ru-RU" sz="1000" spc="145" dirty="0">
                <a:solidFill>
                  <a:srgbClr val="FFFFFF"/>
                </a:solidFill>
                <a:latin typeface="Involve SemiBold" panose="020B0502020202020204" pitchFamily="34" charset="0"/>
                <a:cs typeface="Involve SemiBold Oblique"/>
              </a:rPr>
              <a:t> </a:t>
            </a:r>
            <a:r>
              <a:rPr lang="ru-RU" sz="1000" dirty="0">
                <a:solidFill>
                  <a:srgbClr val="FFFFFF"/>
                </a:solidFill>
                <a:latin typeface="Involve SemiBold" panose="020B0502020202020204" pitchFamily="34" charset="0"/>
                <a:cs typeface="Involve SemiBold Oblique"/>
              </a:rPr>
              <a:t>целей</a:t>
            </a:r>
            <a:r>
              <a:rPr lang="ru-RU" sz="1000" spc="150" dirty="0">
                <a:solidFill>
                  <a:srgbClr val="FFFFFF"/>
                </a:solidFill>
                <a:latin typeface="Involve SemiBold" panose="020B0502020202020204" pitchFamily="34" charset="0"/>
                <a:cs typeface="Involve SemiBold Oblique"/>
              </a:rPr>
              <a:t> </a:t>
            </a:r>
            <a:r>
              <a:rPr lang="ru-RU" sz="1000" dirty="0">
                <a:solidFill>
                  <a:srgbClr val="FFFFFF"/>
                </a:solidFill>
                <a:latin typeface="Involve SemiBold" panose="020B0502020202020204" pitchFamily="34" charset="0"/>
                <a:cs typeface="Involve SemiBold Oblique"/>
              </a:rPr>
              <a:t>развития</a:t>
            </a:r>
            <a:r>
              <a:rPr lang="ru-RU" sz="1000" spc="150" dirty="0">
                <a:solidFill>
                  <a:srgbClr val="FFFFFF"/>
                </a:solidFill>
                <a:latin typeface="Involve SemiBold" panose="020B0502020202020204" pitchFamily="34" charset="0"/>
                <a:cs typeface="Involve SemiBold Oblique"/>
              </a:rPr>
              <a:t> </a:t>
            </a:r>
            <a:r>
              <a:rPr lang="ru-RU" sz="1000" dirty="0">
                <a:solidFill>
                  <a:srgbClr val="FFFFFF"/>
                </a:solidFill>
                <a:latin typeface="Involve SemiBold" panose="020B0502020202020204" pitchFamily="34" charset="0"/>
                <a:cs typeface="Involve SemiBold Oblique"/>
              </a:rPr>
              <a:t>Российской</a:t>
            </a:r>
            <a:r>
              <a:rPr lang="ru-RU" sz="1000" spc="145" dirty="0">
                <a:solidFill>
                  <a:srgbClr val="FFFFFF"/>
                </a:solidFill>
                <a:latin typeface="Involve SemiBold" panose="020B0502020202020204" pitchFamily="34" charset="0"/>
                <a:cs typeface="Involve SemiBold Oblique"/>
              </a:rPr>
              <a:t> </a:t>
            </a:r>
            <a:r>
              <a:rPr lang="ru-RU" sz="1000" spc="-10" dirty="0">
                <a:solidFill>
                  <a:srgbClr val="FFFFFF"/>
                </a:solidFill>
                <a:latin typeface="Involve SemiBold" panose="020B0502020202020204" pitchFamily="34" charset="0"/>
                <a:cs typeface="Involve SemiBold Oblique"/>
              </a:rPr>
              <a:t>Федерации, </a:t>
            </a:r>
            <a:r>
              <a:rPr lang="ru-RU" sz="1000" dirty="0">
                <a:solidFill>
                  <a:srgbClr val="FFFFFF"/>
                </a:solidFill>
                <a:latin typeface="Involve SemiBold" panose="020B0502020202020204" pitchFamily="34" charset="0"/>
                <a:cs typeface="Involve SemiBold Oblique"/>
              </a:rPr>
              <a:t>закрепленная</a:t>
            </a:r>
            <a:r>
              <a:rPr lang="ru-RU" sz="1000" spc="95" dirty="0">
                <a:solidFill>
                  <a:srgbClr val="FFFFFF"/>
                </a:solidFill>
                <a:latin typeface="Involve SemiBold" panose="020B0502020202020204" pitchFamily="34" charset="0"/>
                <a:cs typeface="Involve SemiBold Oblique"/>
              </a:rPr>
              <a:t> </a:t>
            </a:r>
            <a:r>
              <a:rPr lang="ru-RU" sz="1000" dirty="0">
                <a:solidFill>
                  <a:srgbClr val="FFFFFF"/>
                </a:solidFill>
                <a:latin typeface="Involve SemiBold" panose="020B0502020202020204" pitchFamily="34" charset="0"/>
                <a:cs typeface="Involve SemiBold Oblique"/>
              </a:rPr>
              <a:t>в</a:t>
            </a:r>
            <a:r>
              <a:rPr lang="ru-RU" sz="1000" spc="95" dirty="0">
                <a:solidFill>
                  <a:srgbClr val="FFFFFF"/>
                </a:solidFill>
                <a:latin typeface="Involve SemiBold" panose="020B0502020202020204" pitchFamily="34" charset="0"/>
                <a:cs typeface="Involve SemiBold Oblique"/>
              </a:rPr>
              <a:t> </a:t>
            </a:r>
            <a:r>
              <a:rPr lang="ru-RU" sz="1000" dirty="0">
                <a:solidFill>
                  <a:srgbClr val="FFFFFF"/>
                </a:solidFill>
                <a:latin typeface="Involve SemiBold" panose="020B0502020202020204" pitchFamily="34" charset="0"/>
                <a:cs typeface="Involve SemiBold Oblique"/>
              </a:rPr>
              <a:t>Указе</a:t>
            </a:r>
            <a:r>
              <a:rPr lang="ru-RU" sz="1000" spc="100" dirty="0">
                <a:solidFill>
                  <a:srgbClr val="FFFFFF"/>
                </a:solidFill>
                <a:latin typeface="Involve SemiBold" panose="020B0502020202020204" pitchFamily="34" charset="0"/>
                <a:cs typeface="Involve SemiBold Oblique"/>
              </a:rPr>
              <a:t> </a:t>
            </a:r>
            <a:r>
              <a:rPr lang="ru-RU" sz="1000" dirty="0">
                <a:solidFill>
                  <a:srgbClr val="FFFFFF"/>
                </a:solidFill>
                <a:latin typeface="Involve SemiBold" panose="020B0502020202020204" pitchFamily="34" charset="0"/>
                <a:cs typeface="Involve SemiBold Oblique"/>
              </a:rPr>
              <a:t>Президента</a:t>
            </a:r>
            <a:r>
              <a:rPr lang="ru-RU" sz="1000" spc="95" dirty="0">
                <a:solidFill>
                  <a:srgbClr val="FFFFFF"/>
                </a:solidFill>
                <a:latin typeface="Involve SemiBold" panose="020B0502020202020204" pitchFamily="34" charset="0"/>
                <a:cs typeface="Involve SemiBold Oblique"/>
              </a:rPr>
              <a:t> </a:t>
            </a:r>
            <a:r>
              <a:rPr lang="ru-RU" sz="1000" dirty="0">
                <a:solidFill>
                  <a:srgbClr val="FFFFFF"/>
                </a:solidFill>
                <a:latin typeface="Involve SemiBold" panose="020B0502020202020204" pitchFamily="34" charset="0"/>
                <a:cs typeface="Involve SemiBold Oblique"/>
              </a:rPr>
              <a:t>РФ</a:t>
            </a:r>
            <a:r>
              <a:rPr lang="ru-RU" sz="1000" spc="95" dirty="0">
                <a:solidFill>
                  <a:srgbClr val="FFFFFF"/>
                </a:solidFill>
                <a:latin typeface="Involve SemiBold" panose="020B0502020202020204" pitchFamily="34" charset="0"/>
                <a:cs typeface="Involve SemiBold Oblique"/>
              </a:rPr>
              <a:t> </a:t>
            </a:r>
            <a:br>
              <a:rPr lang="ru-RU" sz="1000" spc="95" dirty="0">
                <a:solidFill>
                  <a:srgbClr val="FFFFFF"/>
                </a:solidFill>
                <a:latin typeface="Involve SemiBold" panose="020B0502020202020204" pitchFamily="34" charset="0"/>
                <a:cs typeface="Involve SemiBold Oblique"/>
              </a:rPr>
            </a:br>
            <a:r>
              <a:rPr lang="ru-RU" sz="1000" dirty="0">
                <a:solidFill>
                  <a:srgbClr val="FFFFFF"/>
                </a:solidFill>
                <a:latin typeface="Involve SemiBold" panose="020B0502020202020204" pitchFamily="34" charset="0"/>
                <a:cs typeface="Involve SemiBold Oblique"/>
              </a:rPr>
              <a:t>от</a:t>
            </a:r>
            <a:r>
              <a:rPr lang="ru-RU" sz="1000" spc="100" dirty="0">
                <a:solidFill>
                  <a:srgbClr val="FFFFFF"/>
                </a:solidFill>
                <a:latin typeface="Involve SemiBold" panose="020B0502020202020204" pitchFamily="34" charset="0"/>
                <a:cs typeface="Involve SemiBold Oblique"/>
              </a:rPr>
              <a:t> </a:t>
            </a:r>
            <a:r>
              <a:rPr lang="ru-RU" sz="1000" dirty="0">
                <a:solidFill>
                  <a:srgbClr val="FFFFFF"/>
                </a:solidFill>
                <a:latin typeface="Involve SemiBold" panose="020B0502020202020204" pitchFamily="34" charset="0"/>
                <a:cs typeface="Involve SemiBold Oblique"/>
              </a:rPr>
              <a:t>7</a:t>
            </a:r>
            <a:r>
              <a:rPr lang="ru-RU" sz="1000" spc="95" dirty="0">
                <a:solidFill>
                  <a:srgbClr val="FFFFFF"/>
                </a:solidFill>
                <a:latin typeface="Involve SemiBold" panose="020B0502020202020204" pitchFamily="34" charset="0"/>
                <a:cs typeface="Involve SemiBold Oblique"/>
              </a:rPr>
              <a:t> </a:t>
            </a:r>
            <a:r>
              <a:rPr lang="ru-RU" sz="1000" dirty="0">
                <a:solidFill>
                  <a:srgbClr val="FFFFFF"/>
                </a:solidFill>
                <a:latin typeface="Involve SemiBold" panose="020B0502020202020204" pitchFamily="34" charset="0"/>
                <a:cs typeface="Involve SemiBold Oblique"/>
              </a:rPr>
              <a:t>мая</a:t>
            </a:r>
            <a:r>
              <a:rPr lang="ru-RU" sz="1000" spc="95" dirty="0">
                <a:solidFill>
                  <a:srgbClr val="FFFFFF"/>
                </a:solidFill>
                <a:latin typeface="Involve SemiBold" panose="020B0502020202020204" pitchFamily="34" charset="0"/>
                <a:cs typeface="Involve SemiBold Oblique"/>
              </a:rPr>
              <a:t> </a:t>
            </a:r>
            <a:r>
              <a:rPr lang="ru-RU" sz="1000" dirty="0">
                <a:solidFill>
                  <a:srgbClr val="FFFFFF"/>
                </a:solidFill>
                <a:latin typeface="Involve SemiBold" panose="020B0502020202020204" pitchFamily="34" charset="0"/>
                <a:cs typeface="Involve SemiBold Oblique"/>
              </a:rPr>
              <a:t>2024</a:t>
            </a:r>
            <a:r>
              <a:rPr lang="ru-RU" sz="1000" spc="100" dirty="0">
                <a:solidFill>
                  <a:srgbClr val="FFFFFF"/>
                </a:solidFill>
                <a:latin typeface="Involve SemiBold" panose="020B0502020202020204" pitchFamily="34" charset="0"/>
                <a:cs typeface="Involve SemiBold Oblique"/>
              </a:rPr>
              <a:t> </a:t>
            </a:r>
            <a:r>
              <a:rPr lang="ru-RU" sz="1000" dirty="0">
                <a:solidFill>
                  <a:srgbClr val="FFFFFF"/>
                </a:solidFill>
                <a:latin typeface="Involve SemiBold" panose="020B0502020202020204" pitchFamily="34" charset="0"/>
                <a:cs typeface="Involve SemiBold Oblique"/>
              </a:rPr>
              <a:t>года</a:t>
            </a:r>
            <a:r>
              <a:rPr lang="ru-RU" sz="1000" spc="95" dirty="0">
                <a:solidFill>
                  <a:srgbClr val="FFFFFF"/>
                </a:solidFill>
                <a:latin typeface="Involve SemiBold" panose="020B0502020202020204" pitchFamily="34" charset="0"/>
                <a:cs typeface="Involve SemiBold Oblique"/>
              </a:rPr>
              <a:t> </a:t>
            </a:r>
            <a:r>
              <a:rPr lang="ru-RU" sz="1000" spc="-20" dirty="0">
                <a:solidFill>
                  <a:srgbClr val="FFFFFF"/>
                </a:solidFill>
                <a:latin typeface="Involve SemiBold" panose="020B0502020202020204" pitchFamily="34" charset="0"/>
                <a:cs typeface="Involve SemiBold Oblique"/>
              </a:rPr>
              <a:t>№309 </a:t>
            </a:r>
            <a:r>
              <a:rPr lang="ru-RU" sz="1000" dirty="0">
                <a:solidFill>
                  <a:srgbClr val="FFFFFF"/>
                </a:solidFill>
                <a:latin typeface="Involve SemiBold" panose="020B0502020202020204" pitchFamily="34" charset="0"/>
                <a:cs typeface="Involve SemiBold Oblique"/>
              </a:rPr>
              <a:t>«О</a:t>
            </a:r>
            <a:r>
              <a:rPr lang="ru-RU" sz="1000" spc="155" dirty="0">
                <a:solidFill>
                  <a:srgbClr val="FFFFFF"/>
                </a:solidFill>
                <a:latin typeface="Involve SemiBold" panose="020B0502020202020204" pitchFamily="34" charset="0"/>
                <a:cs typeface="Involve SemiBold Oblique"/>
              </a:rPr>
              <a:t> </a:t>
            </a:r>
            <a:r>
              <a:rPr lang="ru-RU" sz="1000" dirty="0">
                <a:solidFill>
                  <a:srgbClr val="FFFFFF"/>
                </a:solidFill>
                <a:latin typeface="Involve SemiBold" panose="020B0502020202020204" pitchFamily="34" charset="0"/>
                <a:cs typeface="Involve SemiBold Oblique"/>
              </a:rPr>
              <a:t>национальных</a:t>
            </a:r>
            <a:r>
              <a:rPr lang="ru-RU" sz="1000" spc="155" dirty="0">
                <a:solidFill>
                  <a:srgbClr val="FFFFFF"/>
                </a:solidFill>
                <a:latin typeface="Involve SemiBold" panose="020B0502020202020204" pitchFamily="34" charset="0"/>
                <a:cs typeface="Involve SemiBold Oblique"/>
              </a:rPr>
              <a:t> </a:t>
            </a:r>
            <a:r>
              <a:rPr lang="ru-RU" sz="1000" dirty="0">
                <a:solidFill>
                  <a:srgbClr val="FFFFFF"/>
                </a:solidFill>
                <a:latin typeface="Involve SemiBold" panose="020B0502020202020204" pitchFamily="34" charset="0"/>
                <a:cs typeface="Involve SemiBold Oblique"/>
              </a:rPr>
              <a:t>целях</a:t>
            </a:r>
            <a:r>
              <a:rPr lang="ru-RU" sz="1000" spc="160" dirty="0">
                <a:solidFill>
                  <a:srgbClr val="FFFFFF"/>
                </a:solidFill>
                <a:latin typeface="Involve SemiBold" panose="020B0502020202020204" pitchFamily="34" charset="0"/>
                <a:cs typeface="Involve SemiBold Oblique"/>
              </a:rPr>
              <a:t> </a:t>
            </a:r>
            <a:r>
              <a:rPr lang="ru-RU" sz="1000" dirty="0">
                <a:solidFill>
                  <a:srgbClr val="FFFFFF"/>
                </a:solidFill>
                <a:latin typeface="Involve SemiBold" panose="020B0502020202020204" pitchFamily="34" charset="0"/>
                <a:cs typeface="Involve SemiBold Oblique"/>
              </a:rPr>
              <a:t>развития</a:t>
            </a:r>
            <a:r>
              <a:rPr lang="ru-RU" sz="1000" spc="155" dirty="0">
                <a:solidFill>
                  <a:srgbClr val="FFFFFF"/>
                </a:solidFill>
                <a:latin typeface="Involve SemiBold" panose="020B0502020202020204" pitchFamily="34" charset="0"/>
                <a:cs typeface="Involve SemiBold Oblique"/>
              </a:rPr>
              <a:t> </a:t>
            </a:r>
            <a:r>
              <a:rPr lang="ru-RU" sz="1000" dirty="0">
                <a:solidFill>
                  <a:srgbClr val="FFFFFF"/>
                </a:solidFill>
                <a:latin typeface="Involve SemiBold" panose="020B0502020202020204" pitchFamily="34" charset="0"/>
                <a:cs typeface="Involve SemiBold Oblique"/>
              </a:rPr>
              <a:t>Российской </a:t>
            </a:r>
            <a:r>
              <a:rPr lang="ru-RU" sz="1000" spc="-10" dirty="0">
                <a:solidFill>
                  <a:srgbClr val="FFFFFF"/>
                </a:solidFill>
                <a:latin typeface="Involve SemiBold" panose="020B0502020202020204" pitchFamily="34" charset="0"/>
                <a:cs typeface="Involve SemiBold Oblique"/>
              </a:rPr>
              <a:t>Федерации </a:t>
            </a:r>
            <a:r>
              <a:rPr lang="ru-RU" sz="1000" dirty="0">
                <a:solidFill>
                  <a:srgbClr val="FFFFFF"/>
                </a:solidFill>
                <a:latin typeface="Involve SemiBold" panose="020B0502020202020204" pitchFamily="34" charset="0"/>
                <a:cs typeface="Involve SemiBold Oblique"/>
              </a:rPr>
              <a:t>на</a:t>
            </a:r>
            <a:r>
              <a:rPr lang="ru-RU" sz="1000" spc="85" dirty="0">
                <a:solidFill>
                  <a:srgbClr val="FFFFFF"/>
                </a:solidFill>
                <a:latin typeface="Involve SemiBold" panose="020B0502020202020204" pitchFamily="34" charset="0"/>
                <a:cs typeface="Involve SemiBold Oblique"/>
              </a:rPr>
              <a:t> </a:t>
            </a:r>
            <a:r>
              <a:rPr lang="ru-RU" sz="1000" dirty="0">
                <a:solidFill>
                  <a:srgbClr val="FFFFFF"/>
                </a:solidFill>
                <a:latin typeface="Involve SemiBold" panose="020B0502020202020204" pitchFamily="34" charset="0"/>
                <a:cs typeface="Involve SemiBold Oblique"/>
              </a:rPr>
              <a:t>период</a:t>
            </a:r>
            <a:r>
              <a:rPr lang="ru-RU" sz="1000" spc="85" dirty="0">
                <a:solidFill>
                  <a:srgbClr val="FFFFFF"/>
                </a:solidFill>
                <a:latin typeface="Involve SemiBold" panose="020B0502020202020204" pitchFamily="34" charset="0"/>
                <a:cs typeface="Involve SemiBold Oblique"/>
              </a:rPr>
              <a:t> </a:t>
            </a:r>
            <a:r>
              <a:rPr lang="ru-RU" sz="1000" dirty="0">
                <a:solidFill>
                  <a:srgbClr val="FFFFFF"/>
                </a:solidFill>
                <a:latin typeface="Involve SemiBold" panose="020B0502020202020204" pitchFamily="34" charset="0"/>
                <a:cs typeface="Involve SemiBold Oblique"/>
              </a:rPr>
              <a:t>до</a:t>
            </a:r>
            <a:r>
              <a:rPr lang="ru-RU" sz="1000" spc="85" dirty="0">
                <a:solidFill>
                  <a:srgbClr val="FFFFFF"/>
                </a:solidFill>
                <a:latin typeface="Involve SemiBold" panose="020B0502020202020204" pitchFamily="34" charset="0"/>
                <a:cs typeface="Involve SemiBold Oblique"/>
              </a:rPr>
              <a:t> </a:t>
            </a:r>
            <a:r>
              <a:rPr lang="ru-RU" sz="1000" dirty="0">
                <a:solidFill>
                  <a:srgbClr val="FFFFFF"/>
                </a:solidFill>
                <a:latin typeface="Involve SemiBold" panose="020B0502020202020204" pitchFamily="34" charset="0"/>
                <a:cs typeface="Involve SemiBold Oblique"/>
              </a:rPr>
              <a:t>2030</a:t>
            </a:r>
            <a:r>
              <a:rPr lang="ru-RU" sz="1000" spc="85" dirty="0">
                <a:solidFill>
                  <a:srgbClr val="FFFFFF"/>
                </a:solidFill>
                <a:latin typeface="Involve SemiBold" panose="020B0502020202020204" pitchFamily="34" charset="0"/>
                <a:cs typeface="Involve SemiBold Oblique"/>
              </a:rPr>
              <a:t> </a:t>
            </a:r>
            <a:r>
              <a:rPr lang="ru-RU" sz="1000" dirty="0">
                <a:solidFill>
                  <a:srgbClr val="FFFFFF"/>
                </a:solidFill>
                <a:latin typeface="Involve SemiBold" panose="020B0502020202020204" pitchFamily="34" charset="0"/>
                <a:cs typeface="Involve SemiBold Oblique"/>
              </a:rPr>
              <a:t>года</a:t>
            </a:r>
            <a:r>
              <a:rPr lang="ru-RU" sz="1000" spc="85" dirty="0">
                <a:solidFill>
                  <a:srgbClr val="FFFFFF"/>
                </a:solidFill>
                <a:latin typeface="Involve SemiBold" panose="020B0502020202020204" pitchFamily="34" charset="0"/>
                <a:cs typeface="Involve SemiBold Oblique"/>
              </a:rPr>
              <a:t> </a:t>
            </a:r>
            <a:br>
              <a:rPr lang="ru-RU" sz="1000" spc="85" dirty="0">
                <a:solidFill>
                  <a:srgbClr val="FFFFFF"/>
                </a:solidFill>
                <a:latin typeface="Involve SemiBold" panose="020B0502020202020204" pitchFamily="34" charset="0"/>
                <a:cs typeface="Involve SemiBold Oblique"/>
              </a:rPr>
            </a:br>
            <a:r>
              <a:rPr lang="ru-RU" sz="1000" dirty="0">
                <a:solidFill>
                  <a:srgbClr val="FFFFFF"/>
                </a:solidFill>
                <a:latin typeface="Involve SemiBold" panose="020B0502020202020204" pitchFamily="34" charset="0"/>
                <a:cs typeface="Involve SemiBold Oblique"/>
              </a:rPr>
              <a:t>и</a:t>
            </a:r>
            <a:r>
              <a:rPr lang="ru-RU" sz="1000" spc="90" dirty="0">
                <a:solidFill>
                  <a:srgbClr val="FFFFFF"/>
                </a:solidFill>
                <a:latin typeface="Involve SemiBold" panose="020B0502020202020204" pitchFamily="34" charset="0"/>
                <a:cs typeface="Involve SemiBold Oblique"/>
              </a:rPr>
              <a:t> </a:t>
            </a:r>
            <a:r>
              <a:rPr lang="ru-RU" sz="1000" dirty="0">
                <a:solidFill>
                  <a:srgbClr val="FFFFFF"/>
                </a:solidFill>
                <a:latin typeface="Involve SemiBold" panose="020B0502020202020204" pitchFamily="34" charset="0"/>
                <a:cs typeface="Involve SemiBold Oblique"/>
              </a:rPr>
              <a:t>на</a:t>
            </a:r>
            <a:r>
              <a:rPr lang="ru-RU" sz="1000" spc="85" dirty="0">
                <a:solidFill>
                  <a:srgbClr val="FFFFFF"/>
                </a:solidFill>
                <a:latin typeface="Involve SemiBold" panose="020B0502020202020204" pitchFamily="34" charset="0"/>
                <a:cs typeface="Involve SemiBold Oblique"/>
              </a:rPr>
              <a:t> </a:t>
            </a:r>
            <a:r>
              <a:rPr lang="ru-RU" sz="1000" dirty="0">
                <a:solidFill>
                  <a:srgbClr val="FFFFFF"/>
                </a:solidFill>
                <a:latin typeface="Involve SemiBold" panose="020B0502020202020204" pitchFamily="34" charset="0"/>
                <a:cs typeface="Involve SemiBold Oblique"/>
              </a:rPr>
              <a:t>перспективу</a:t>
            </a:r>
            <a:r>
              <a:rPr lang="ru-RU" sz="1000" spc="85" dirty="0">
                <a:solidFill>
                  <a:srgbClr val="FFFFFF"/>
                </a:solidFill>
                <a:latin typeface="Involve SemiBold" panose="020B0502020202020204" pitchFamily="34" charset="0"/>
                <a:cs typeface="Involve SemiBold Oblique"/>
              </a:rPr>
              <a:t> </a:t>
            </a:r>
            <a:r>
              <a:rPr lang="ru-RU" sz="1000" dirty="0">
                <a:solidFill>
                  <a:srgbClr val="FFFFFF"/>
                </a:solidFill>
                <a:latin typeface="Involve SemiBold" panose="020B0502020202020204" pitchFamily="34" charset="0"/>
                <a:cs typeface="Involve SemiBold Oblique"/>
              </a:rPr>
              <a:t>до</a:t>
            </a:r>
            <a:r>
              <a:rPr lang="ru-RU" sz="1000" spc="85" dirty="0">
                <a:solidFill>
                  <a:srgbClr val="FFFFFF"/>
                </a:solidFill>
                <a:latin typeface="Involve SemiBold" panose="020B0502020202020204" pitchFamily="34" charset="0"/>
                <a:cs typeface="Involve SemiBold Oblique"/>
              </a:rPr>
              <a:t> </a:t>
            </a:r>
            <a:r>
              <a:rPr lang="ru-RU" sz="1000" dirty="0">
                <a:solidFill>
                  <a:srgbClr val="FFFFFF"/>
                </a:solidFill>
                <a:latin typeface="Involve SemiBold" panose="020B0502020202020204" pitchFamily="34" charset="0"/>
                <a:cs typeface="Involve SemiBold Oblique"/>
              </a:rPr>
              <a:t>2036</a:t>
            </a:r>
            <a:r>
              <a:rPr lang="ru-RU" sz="1000" spc="85" dirty="0">
                <a:solidFill>
                  <a:srgbClr val="FFFFFF"/>
                </a:solidFill>
                <a:latin typeface="Involve SemiBold" panose="020B0502020202020204" pitchFamily="34" charset="0"/>
                <a:cs typeface="Involve SemiBold Oblique"/>
              </a:rPr>
              <a:t> </a:t>
            </a:r>
            <a:r>
              <a:rPr lang="ru-RU" sz="1000" spc="-10" dirty="0">
                <a:solidFill>
                  <a:srgbClr val="FFFFFF"/>
                </a:solidFill>
                <a:latin typeface="Involve SemiBold" panose="020B0502020202020204" pitchFamily="34" charset="0"/>
                <a:cs typeface="Involve SemiBold Oblique"/>
              </a:rPr>
              <a:t>года»</a:t>
            </a:r>
            <a:endParaRPr lang="ru-RU" sz="1000" dirty="0">
              <a:latin typeface="Involve SemiBold" panose="020B0502020202020204" pitchFamily="34" charset="0"/>
              <a:cs typeface="Involve SemiBold Oblique"/>
            </a:endParaRPr>
          </a:p>
        </p:txBody>
      </p:sp>
      <p:sp>
        <p:nvSpPr>
          <p:cNvPr id="92" name="object 74">
            <a:extLst>
              <a:ext uri="{FF2B5EF4-FFF2-40B4-BE49-F238E27FC236}">
                <a16:creationId xmlns="" xmlns:a16="http://schemas.microsoft.com/office/drawing/2014/main" id="{880F6FEB-8C39-9298-D529-E670979FA18B}"/>
              </a:ext>
            </a:extLst>
          </p:cNvPr>
          <p:cNvSpPr txBox="1"/>
          <p:nvPr/>
        </p:nvSpPr>
        <p:spPr>
          <a:xfrm>
            <a:off x="6096000" y="1330449"/>
            <a:ext cx="5269951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chemeClr val="bg1"/>
                </a:solidFill>
                <a:latin typeface="Involve SemiBold" panose="020B0502020202020204" pitchFamily="34" charset="0"/>
                <a:cs typeface="Involve"/>
              </a:rPr>
              <a:t>ЦЕЛЕВЫЕ ПОКАЗАТЕЛИ </a:t>
            </a:r>
            <a:r>
              <a:rPr spc="-10" dirty="0">
                <a:solidFill>
                  <a:schemeClr val="bg1"/>
                </a:solidFill>
                <a:latin typeface="Involve SemiBold" panose="020B0502020202020204" pitchFamily="34" charset="0"/>
                <a:cs typeface="Involve"/>
              </a:rPr>
              <a:t>ДОСТИЖЕНИЯ </a:t>
            </a:r>
            <a:r>
              <a:rPr dirty="0">
                <a:solidFill>
                  <a:schemeClr val="bg1"/>
                </a:solidFill>
                <a:latin typeface="Involve SemiBold" panose="020B0502020202020204" pitchFamily="34" charset="0"/>
                <a:cs typeface="Involve"/>
              </a:rPr>
              <a:t>НАЦИОНАЛЬНОЙ </a:t>
            </a:r>
            <a:r>
              <a:rPr spc="-10" dirty="0">
                <a:solidFill>
                  <a:schemeClr val="bg1"/>
                </a:solidFill>
                <a:latin typeface="Involve SemiBold" panose="020B0502020202020204" pitchFamily="34" charset="0"/>
                <a:cs typeface="Involve"/>
              </a:rPr>
              <a:t>ЦЕЛИ:</a:t>
            </a:r>
            <a:endParaRPr dirty="0">
              <a:solidFill>
                <a:schemeClr val="bg1"/>
              </a:solidFill>
              <a:latin typeface="Involve SemiBold" panose="020B0502020202020204" pitchFamily="34" charset="0"/>
              <a:cs typeface="Involve"/>
            </a:endParaRPr>
          </a:p>
        </p:txBody>
      </p:sp>
      <p:sp>
        <p:nvSpPr>
          <p:cNvPr id="106" name="Прямоугольник: скругленные углы 105">
            <a:extLst>
              <a:ext uri="{FF2B5EF4-FFF2-40B4-BE49-F238E27FC236}">
                <a16:creationId xmlns="" xmlns:a16="http://schemas.microsoft.com/office/drawing/2014/main" id="{98903CC4-9211-500B-EB93-DA955000A666}"/>
              </a:ext>
            </a:extLst>
          </p:cNvPr>
          <p:cNvSpPr/>
          <p:nvPr/>
        </p:nvSpPr>
        <p:spPr>
          <a:xfrm>
            <a:off x="6096671" y="2008066"/>
            <a:ext cx="394248" cy="1694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rgbClr val="0092FF"/>
                </a:solidFill>
                <a:latin typeface="Involve Medium" panose="020B0502020202020204" pitchFamily="34" charset="0"/>
              </a:rPr>
              <a:t>1</a:t>
            </a:r>
            <a:endParaRPr lang="ru-RU" sz="1000" dirty="0">
              <a:solidFill>
                <a:srgbClr val="0092FF"/>
              </a:solidFill>
              <a:latin typeface="Involve Medium" panose="020B0502020202020204" pitchFamily="34" charset="0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="" xmlns:a16="http://schemas.microsoft.com/office/drawing/2014/main" id="{A6D02EC9-5AAF-DBF5-929A-131A5724203E}"/>
              </a:ext>
            </a:extLst>
          </p:cNvPr>
          <p:cNvSpPr txBox="1"/>
          <p:nvPr/>
        </p:nvSpPr>
        <p:spPr>
          <a:xfrm>
            <a:off x="6593019" y="1934818"/>
            <a:ext cx="4982124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  <a:latin typeface="Involve SemiBold" panose="020B0502020202020204" pitchFamily="34" charset="0"/>
              </a:rPr>
              <a:t>Создание к 2030 году условий для воспитания гармонично развитой, патриотичной и социально ответственной личности </a:t>
            </a:r>
            <a:br>
              <a:rPr lang="ru-RU" sz="1100" dirty="0">
                <a:solidFill>
                  <a:schemeClr val="bg1"/>
                </a:solidFill>
                <a:latin typeface="Involve SemiBold" panose="020B0502020202020204" pitchFamily="34" charset="0"/>
              </a:rPr>
            </a:br>
            <a:r>
              <a:rPr lang="ru-RU" sz="1100" dirty="0">
                <a:solidFill>
                  <a:schemeClr val="bg1"/>
                </a:solidFill>
                <a:latin typeface="Involve SemiBold" panose="020B0502020202020204" pitchFamily="34" charset="0"/>
              </a:rPr>
              <a:t>на основе традиционных российских духовно-нравственных </a:t>
            </a:r>
            <a:br>
              <a:rPr lang="ru-RU" sz="1100" dirty="0">
                <a:solidFill>
                  <a:schemeClr val="bg1"/>
                </a:solidFill>
                <a:latin typeface="Involve SemiBold" panose="020B0502020202020204" pitchFamily="34" charset="0"/>
              </a:rPr>
            </a:br>
            <a:r>
              <a:rPr lang="ru-RU" sz="1100" dirty="0">
                <a:solidFill>
                  <a:schemeClr val="bg1"/>
                </a:solidFill>
                <a:latin typeface="Involve SemiBold" panose="020B0502020202020204" pitchFamily="34" charset="0"/>
              </a:rPr>
              <a:t>и культурно-исторических ценностей.</a:t>
            </a:r>
            <a:r>
              <a:rPr lang="en-US" sz="1100" dirty="0">
                <a:solidFill>
                  <a:schemeClr val="bg1"/>
                </a:solidFill>
                <a:latin typeface="Involve SemiBold" panose="020B0502020202020204" pitchFamily="34" charset="0"/>
              </a:rPr>
              <a:t/>
            </a:r>
            <a:br>
              <a:rPr lang="en-US" sz="1100" dirty="0">
                <a:solidFill>
                  <a:schemeClr val="bg1"/>
                </a:solidFill>
                <a:latin typeface="Involve SemiBold" panose="020B0502020202020204" pitchFamily="34" charset="0"/>
              </a:rPr>
            </a:br>
            <a:endParaRPr lang="ru-RU" sz="1100" dirty="0">
              <a:solidFill>
                <a:schemeClr val="bg1"/>
              </a:solidFill>
              <a:latin typeface="Involve SemiBold" panose="020B0502020202020204" pitchFamily="34" charset="0"/>
            </a:endParaRPr>
          </a:p>
          <a:p>
            <a:r>
              <a:rPr lang="ru-RU" sz="1100" dirty="0">
                <a:solidFill>
                  <a:schemeClr val="bg1"/>
                </a:solidFill>
                <a:latin typeface="Involve SemiBold" panose="020B0502020202020204" pitchFamily="34" charset="0"/>
              </a:rPr>
              <a:t>Увеличение к 2030 году доли молодых людей, участвующих </a:t>
            </a:r>
            <a:br>
              <a:rPr lang="ru-RU" sz="1100" dirty="0">
                <a:solidFill>
                  <a:schemeClr val="bg1"/>
                </a:solidFill>
                <a:latin typeface="Involve SemiBold" panose="020B0502020202020204" pitchFamily="34" charset="0"/>
              </a:rPr>
            </a:br>
            <a:r>
              <a:rPr lang="ru-RU" sz="1100" dirty="0">
                <a:solidFill>
                  <a:schemeClr val="bg1"/>
                </a:solidFill>
                <a:latin typeface="Involve SemiBold" panose="020B0502020202020204" pitchFamily="34" charset="0"/>
              </a:rPr>
              <a:t>в проектах и программах, направленных на профессиональное, личностное развитие и патриотическое воспитание, не менее </a:t>
            </a:r>
            <a:br>
              <a:rPr lang="ru-RU" sz="1100" dirty="0">
                <a:solidFill>
                  <a:schemeClr val="bg1"/>
                </a:solidFill>
                <a:latin typeface="Involve SemiBold" panose="020B0502020202020204" pitchFamily="34" charset="0"/>
              </a:rPr>
            </a:br>
            <a:r>
              <a:rPr lang="ru-RU" sz="1100" dirty="0">
                <a:solidFill>
                  <a:schemeClr val="bg1"/>
                </a:solidFill>
                <a:latin typeface="Involve SemiBold" panose="020B0502020202020204" pitchFamily="34" charset="0"/>
              </a:rPr>
              <a:t>чем до 75 процентов.</a:t>
            </a:r>
            <a:r>
              <a:rPr lang="en-US" sz="1100" dirty="0">
                <a:solidFill>
                  <a:schemeClr val="bg1"/>
                </a:solidFill>
                <a:latin typeface="Involve SemiBold" panose="020B0502020202020204" pitchFamily="34" charset="0"/>
              </a:rPr>
              <a:t/>
            </a:r>
            <a:br>
              <a:rPr lang="en-US" sz="1100" dirty="0">
                <a:solidFill>
                  <a:schemeClr val="bg1"/>
                </a:solidFill>
                <a:latin typeface="Involve SemiBold" panose="020B0502020202020204" pitchFamily="34" charset="0"/>
              </a:rPr>
            </a:br>
            <a:endParaRPr lang="ru-RU" sz="1100" dirty="0">
              <a:solidFill>
                <a:schemeClr val="bg1"/>
              </a:solidFill>
              <a:latin typeface="Involve SemiBold" panose="020B0502020202020204" pitchFamily="34" charset="0"/>
            </a:endParaRPr>
          </a:p>
          <a:p>
            <a:r>
              <a:rPr lang="ru-RU" sz="1100" dirty="0">
                <a:solidFill>
                  <a:schemeClr val="bg1"/>
                </a:solidFill>
                <a:latin typeface="Involve SemiBold" panose="020B0502020202020204" pitchFamily="34" charset="0"/>
              </a:rPr>
              <a:t>Увеличение к 2030 году доли молодых людей, верящих </a:t>
            </a:r>
            <a:br>
              <a:rPr lang="ru-RU" sz="1100" dirty="0">
                <a:solidFill>
                  <a:schemeClr val="bg1"/>
                </a:solidFill>
                <a:latin typeface="Involve SemiBold" panose="020B0502020202020204" pitchFamily="34" charset="0"/>
              </a:rPr>
            </a:br>
            <a:r>
              <a:rPr lang="ru-RU" sz="1100" dirty="0">
                <a:solidFill>
                  <a:schemeClr val="bg1"/>
                </a:solidFill>
                <a:latin typeface="Involve SemiBold" panose="020B0502020202020204" pitchFamily="34" charset="0"/>
              </a:rPr>
              <a:t>в возможности самореализации в России, не менее </a:t>
            </a:r>
            <a:br>
              <a:rPr lang="ru-RU" sz="1100" dirty="0">
                <a:solidFill>
                  <a:schemeClr val="bg1"/>
                </a:solidFill>
                <a:latin typeface="Involve SemiBold" panose="020B0502020202020204" pitchFamily="34" charset="0"/>
              </a:rPr>
            </a:br>
            <a:r>
              <a:rPr lang="ru-RU" sz="1100" dirty="0">
                <a:solidFill>
                  <a:schemeClr val="bg1"/>
                </a:solidFill>
                <a:latin typeface="Involve SemiBold" panose="020B0502020202020204" pitchFamily="34" charset="0"/>
              </a:rPr>
              <a:t>чем до 85 процентов.</a:t>
            </a:r>
            <a:r>
              <a:rPr lang="en-US" sz="1100" dirty="0">
                <a:solidFill>
                  <a:schemeClr val="bg1"/>
                </a:solidFill>
                <a:latin typeface="Involve SemiBold" panose="020B0502020202020204" pitchFamily="34" charset="0"/>
              </a:rPr>
              <a:t/>
            </a:r>
            <a:br>
              <a:rPr lang="en-US" sz="1100" dirty="0">
                <a:solidFill>
                  <a:schemeClr val="bg1"/>
                </a:solidFill>
                <a:latin typeface="Involve SemiBold" panose="020B0502020202020204" pitchFamily="34" charset="0"/>
              </a:rPr>
            </a:br>
            <a:endParaRPr lang="ru-RU" sz="1100" dirty="0">
              <a:solidFill>
                <a:schemeClr val="bg1"/>
              </a:solidFill>
              <a:latin typeface="Involve SemiBold" panose="020B0502020202020204" pitchFamily="34" charset="0"/>
            </a:endParaRPr>
          </a:p>
          <a:p>
            <a:r>
              <a:rPr lang="ru-RU" sz="1100" dirty="0">
                <a:solidFill>
                  <a:schemeClr val="bg1"/>
                </a:solidFill>
                <a:latin typeface="Involve SemiBold" panose="020B0502020202020204" pitchFamily="34" charset="0"/>
              </a:rPr>
              <a:t>Увеличение к 2030 году доли молодых людей, вовлеченных </a:t>
            </a:r>
            <a:br>
              <a:rPr lang="ru-RU" sz="1100" dirty="0">
                <a:solidFill>
                  <a:schemeClr val="bg1"/>
                </a:solidFill>
                <a:latin typeface="Involve SemiBold" panose="020B0502020202020204" pitchFamily="34" charset="0"/>
              </a:rPr>
            </a:br>
            <a:r>
              <a:rPr lang="ru-RU" sz="1100" dirty="0">
                <a:solidFill>
                  <a:schemeClr val="bg1"/>
                </a:solidFill>
                <a:latin typeface="Involve SemiBold" panose="020B0502020202020204" pitchFamily="34" charset="0"/>
              </a:rPr>
              <a:t>в добровольческую и общественную деятельность, </a:t>
            </a:r>
            <a:br>
              <a:rPr lang="ru-RU" sz="1100" dirty="0">
                <a:solidFill>
                  <a:schemeClr val="bg1"/>
                </a:solidFill>
                <a:latin typeface="Involve SemiBold" panose="020B0502020202020204" pitchFamily="34" charset="0"/>
              </a:rPr>
            </a:br>
            <a:r>
              <a:rPr lang="ru-RU" sz="1100" dirty="0">
                <a:solidFill>
                  <a:schemeClr val="bg1"/>
                </a:solidFill>
                <a:latin typeface="Involve SemiBold" panose="020B0502020202020204" pitchFamily="34" charset="0"/>
              </a:rPr>
              <a:t>не менее чем до 45 процентов.</a:t>
            </a:r>
            <a:r>
              <a:rPr lang="en-US" sz="1100" dirty="0">
                <a:solidFill>
                  <a:schemeClr val="bg1"/>
                </a:solidFill>
                <a:latin typeface="Involve SemiBold" panose="020B0502020202020204" pitchFamily="34" charset="0"/>
              </a:rPr>
              <a:t/>
            </a:r>
            <a:br>
              <a:rPr lang="en-US" sz="1100" dirty="0">
                <a:solidFill>
                  <a:schemeClr val="bg1"/>
                </a:solidFill>
                <a:latin typeface="Involve SemiBold" panose="020B0502020202020204" pitchFamily="34" charset="0"/>
              </a:rPr>
            </a:br>
            <a:endParaRPr lang="ru-RU" sz="1100" dirty="0">
              <a:solidFill>
                <a:schemeClr val="bg1"/>
              </a:solidFill>
              <a:latin typeface="Involve SemiBold" panose="020B0502020202020204" pitchFamily="34" charset="0"/>
            </a:endParaRPr>
          </a:p>
          <a:p>
            <a:r>
              <a:rPr lang="ru-RU" sz="1100" dirty="0">
                <a:solidFill>
                  <a:schemeClr val="bg1"/>
                </a:solidFill>
                <a:latin typeface="Involve SemiBold" panose="020B0502020202020204" pitchFamily="34" charset="0"/>
              </a:rPr>
              <a:t>Обеспечение к 2030 году функционирования эффективной системы выявления, поддержки и развития способностей </a:t>
            </a:r>
            <a:br>
              <a:rPr lang="ru-RU" sz="1100" dirty="0">
                <a:solidFill>
                  <a:schemeClr val="bg1"/>
                </a:solidFill>
                <a:latin typeface="Involve SemiBold" panose="020B0502020202020204" pitchFamily="34" charset="0"/>
              </a:rPr>
            </a:br>
            <a:r>
              <a:rPr lang="ru-RU" sz="1100" dirty="0">
                <a:solidFill>
                  <a:schemeClr val="bg1"/>
                </a:solidFill>
                <a:latin typeface="Involve SemiBold" panose="020B0502020202020204" pitchFamily="34" charset="0"/>
              </a:rPr>
              <a:t>и талантов детей и молодежи, основанной на принципах ответственности, справедливости, всеобщности и направленной</a:t>
            </a:r>
            <a:r>
              <a:rPr lang="en-US" sz="1100" dirty="0">
                <a:solidFill>
                  <a:schemeClr val="bg1"/>
                </a:solidFill>
                <a:latin typeface="Involve SemiBold" panose="020B0502020202020204" pitchFamily="34" charset="0"/>
              </a:rPr>
              <a:t> </a:t>
            </a:r>
            <a:r>
              <a:rPr lang="ru-RU" sz="1100" dirty="0">
                <a:solidFill>
                  <a:schemeClr val="bg1"/>
                </a:solidFill>
                <a:latin typeface="Involve SemiBold" panose="020B0502020202020204" pitchFamily="34" charset="0"/>
              </a:rPr>
              <a:t/>
            </a:r>
            <a:br>
              <a:rPr lang="ru-RU" sz="1100" dirty="0">
                <a:solidFill>
                  <a:schemeClr val="bg1"/>
                </a:solidFill>
                <a:latin typeface="Involve SemiBold" panose="020B0502020202020204" pitchFamily="34" charset="0"/>
              </a:rPr>
            </a:br>
            <a:r>
              <a:rPr lang="ru-RU" sz="1100" dirty="0">
                <a:solidFill>
                  <a:schemeClr val="bg1"/>
                </a:solidFill>
                <a:latin typeface="Involve SemiBold" panose="020B0502020202020204" pitchFamily="34" charset="0"/>
              </a:rPr>
              <a:t>на</a:t>
            </a:r>
            <a:r>
              <a:rPr lang="en-US" sz="1100" dirty="0">
                <a:solidFill>
                  <a:schemeClr val="bg1"/>
                </a:solidFill>
                <a:latin typeface="Involve SemiBold" panose="020B0502020202020204" pitchFamily="34" charset="0"/>
              </a:rPr>
              <a:t> </a:t>
            </a:r>
            <a:r>
              <a:rPr lang="ru-RU" sz="1100" dirty="0">
                <a:solidFill>
                  <a:schemeClr val="bg1"/>
                </a:solidFill>
                <a:latin typeface="Involve SemiBold" panose="020B0502020202020204" pitchFamily="34" charset="0"/>
              </a:rPr>
              <a:t>самоопределение и профессиональную ориентацию </a:t>
            </a:r>
            <a:br>
              <a:rPr lang="ru-RU" sz="1100" dirty="0">
                <a:solidFill>
                  <a:schemeClr val="bg1"/>
                </a:solidFill>
                <a:latin typeface="Involve SemiBold" panose="020B0502020202020204" pitchFamily="34" charset="0"/>
              </a:rPr>
            </a:br>
            <a:r>
              <a:rPr lang="ru-RU" sz="1100" dirty="0">
                <a:solidFill>
                  <a:schemeClr val="bg1"/>
                </a:solidFill>
                <a:latin typeface="Involve SemiBold" panose="020B0502020202020204" pitchFamily="34" charset="0"/>
              </a:rPr>
              <a:t>100 процентов обучающихся.</a:t>
            </a:r>
          </a:p>
        </p:txBody>
      </p:sp>
      <p:sp>
        <p:nvSpPr>
          <p:cNvPr id="113" name="Прямоугольник: скругленные углы 112">
            <a:extLst>
              <a:ext uri="{FF2B5EF4-FFF2-40B4-BE49-F238E27FC236}">
                <a16:creationId xmlns="" xmlns:a16="http://schemas.microsoft.com/office/drawing/2014/main" id="{0D106F56-2339-E686-D395-7461FA07C636}"/>
              </a:ext>
            </a:extLst>
          </p:cNvPr>
          <p:cNvSpPr/>
          <p:nvPr/>
        </p:nvSpPr>
        <p:spPr>
          <a:xfrm>
            <a:off x="6096671" y="2812397"/>
            <a:ext cx="394248" cy="1694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rgbClr val="0092FF"/>
                </a:solidFill>
                <a:latin typeface="Involve Medium" panose="020B0502020202020204" pitchFamily="34" charset="0"/>
              </a:rPr>
              <a:t>2</a:t>
            </a:r>
            <a:endParaRPr lang="ru-RU" sz="1000" dirty="0">
              <a:solidFill>
                <a:srgbClr val="0092FF"/>
              </a:solidFill>
              <a:latin typeface="Involve Medium" panose="020B0502020202020204" pitchFamily="34" charset="0"/>
            </a:endParaRPr>
          </a:p>
        </p:txBody>
      </p:sp>
      <p:sp>
        <p:nvSpPr>
          <p:cNvPr id="114" name="Прямоугольник: скругленные углы 113">
            <a:extLst>
              <a:ext uri="{FF2B5EF4-FFF2-40B4-BE49-F238E27FC236}">
                <a16:creationId xmlns="" xmlns:a16="http://schemas.microsoft.com/office/drawing/2014/main" id="{1AE149CF-CE4A-E5CB-7801-10D901B0ABDD}"/>
              </a:ext>
            </a:extLst>
          </p:cNvPr>
          <p:cNvSpPr/>
          <p:nvPr/>
        </p:nvSpPr>
        <p:spPr>
          <a:xfrm>
            <a:off x="6096671" y="3665750"/>
            <a:ext cx="394248" cy="1694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rgbClr val="0092FF"/>
                </a:solidFill>
                <a:latin typeface="Involve Medium" panose="020B0502020202020204" pitchFamily="34" charset="0"/>
              </a:rPr>
              <a:t>3</a:t>
            </a:r>
            <a:endParaRPr lang="ru-RU" sz="1000" dirty="0">
              <a:solidFill>
                <a:srgbClr val="0092FF"/>
              </a:solidFill>
              <a:latin typeface="Involve Medium" panose="020B0502020202020204" pitchFamily="34" charset="0"/>
            </a:endParaRPr>
          </a:p>
        </p:txBody>
      </p:sp>
      <p:sp>
        <p:nvSpPr>
          <p:cNvPr id="115" name="Прямоугольник: скругленные углы 114">
            <a:extLst>
              <a:ext uri="{FF2B5EF4-FFF2-40B4-BE49-F238E27FC236}">
                <a16:creationId xmlns="" xmlns:a16="http://schemas.microsoft.com/office/drawing/2014/main" id="{7C120BF4-0A9D-3F67-8621-F107A03BA30E}"/>
              </a:ext>
            </a:extLst>
          </p:cNvPr>
          <p:cNvSpPr/>
          <p:nvPr/>
        </p:nvSpPr>
        <p:spPr>
          <a:xfrm>
            <a:off x="6096671" y="4336313"/>
            <a:ext cx="394248" cy="1694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rgbClr val="0092FF"/>
                </a:solidFill>
                <a:latin typeface="Involve Medium" panose="020B0502020202020204" pitchFamily="34" charset="0"/>
              </a:rPr>
              <a:t>4</a:t>
            </a:r>
            <a:endParaRPr lang="ru-RU" sz="1000" dirty="0">
              <a:solidFill>
                <a:srgbClr val="0092FF"/>
              </a:solidFill>
              <a:latin typeface="Involve Medium" panose="020B0502020202020204" pitchFamily="34" charset="0"/>
            </a:endParaRPr>
          </a:p>
        </p:txBody>
      </p:sp>
      <p:sp>
        <p:nvSpPr>
          <p:cNvPr id="116" name="Прямоугольник: скругленные углы 115">
            <a:extLst>
              <a:ext uri="{FF2B5EF4-FFF2-40B4-BE49-F238E27FC236}">
                <a16:creationId xmlns="" xmlns:a16="http://schemas.microsoft.com/office/drawing/2014/main" id="{C28A19F9-ADCF-61E2-7E77-D2993B34EF12}"/>
              </a:ext>
            </a:extLst>
          </p:cNvPr>
          <p:cNvSpPr/>
          <p:nvPr/>
        </p:nvSpPr>
        <p:spPr>
          <a:xfrm>
            <a:off x="6096671" y="5010742"/>
            <a:ext cx="394248" cy="1694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rgbClr val="0092FF"/>
                </a:solidFill>
                <a:latin typeface="Involve Medium" panose="020B0502020202020204" pitchFamily="34" charset="0"/>
              </a:rPr>
              <a:t>5</a:t>
            </a:r>
            <a:endParaRPr lang="ru-RU" sz="1000" dirty="0">
              <a:solidFill>
                <a:srgbClr val="0092FF"/>
              </a:solidFill>
              <a:latin typeface="Involve Medium" panose="020B0502020202020204" pitchFamily="34" charset="0"/>
            </a:endParaRPr>
          </a:p>
        </p:txBody>
      </p:sp>
      <p:grpSp>
        <p:nvGrpSpPr>
          <p:cNvPr id="123" name="Группа 122">
            <a:extLst>
              <a:ext uri="{FF2B5EF4-FFF2-40B4-BE49-F238E27FC236}">
                <a16:creationId xmlns="" xmlns:a16="http://schemas.microsoft.com/office/drawing/2014/main" id="{04D20C84-78A5-6C0E-7A9E-FF96D2ABB21E}"/>
              </a:ext>
            </a:extLst>
          </p:cNvPr>
          <p:cNvGrpSpPr/>
          <p:nvPr/>
        </p:nvGrpSpPr>
        <p:grpSpPr>
          <a:xfrm>
            <a:off x="7534299" y="647335"/>
            <a:ext cx="4098384" cy="449669"/>
            <a:chOff x="761169" y="3086100"/>
            <a:chExt cx="6250555" cy="685800"/>
          </a:xfrm>
        </p:grpSpPr>
        <p:pic>
          <p:nvPicPr>
            <p:cNvPr id="124" name="Рисунок 123">
              <a:extLst>
                <a:ext uri="{FF2B5EF4-FFF2-40B4-BE49-F238E27FC236}">
                  <a16:creationId xmlns="" xmlns:a16="http://schemas.microsoft.com/office/drawing/2014/main" id="{9B1CDCD6-2A46-0E0F-8FDD-6B22040727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59224" y="3157537"/>
              <a:ext cx="952500" cy="542925"/>
            </a:xfrm>
            <a:prstGeom prst="rect">
              <a:avLst/>
            </a:prstGeom>
          </p:spPr>
        </p:pic>
        <p:pic>
          <p:nvPicPr>
            <p:cNvPr id="125" name="Рисунок 124">
              <a:extLst>
                <a:ext uri="{FF2B5EF4-FFF2-40B4-BE49-F238E27FC236}">
                  <a16:creationId xmlns="" xmlns:a16="http://schemas.microsoft.com/office/drawing/2014/main" id="{F81F83DA-69F9-8C1C-468B-4968DCC56FB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61169" y="3086100"/>
              <a:ext cx="2019300" cy="685800"/>
            </a:xfrm>
            <a:prstGeom prst="rect">
              <a:avLst/>
            </a:prstGeom>
          </p:spPr>
        </p:pic>
        <p:pic>
          <p:nvPicPr>
            <p:cNvPr id="126" name="Рисунок 125">
              <a:extLst>
                <a:ext uri="{FF2B5EF4-FFF2-40B4-BE49-F238E27FC236}">
                  <a16:creationId xmlns="" xmlns:a16="http://schemas.microsoft.com/office/drawing/2014/main" id="{82CF1ED6-7229-95BD-0190-E1BA144C36C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931027" y="3124200"/>
              <a:ext cx="771525" cy="609600"/>
            </a:xfrm>
            <a:prstGeom prst="rect">
              <a:avLst/>
            </a:prstGeom>
          </p:spPr>
        </p:pic>
        <p:pic>
          <p:nvPicPr>
            <p:cNvPr id="127" name="Рисунок 126">
              <a:extLst>
                <a:ext uri="{FF2B5EF4-FFF2-40B4-BE49-F238E27FC236}">
                  <a16:creationId xmlns="" xmlns:a16="http://schemas.microsoft.com/office/drawing/2014/main" id="{849BE916-C9BE-9CAF-E7A5-4D7B6348B46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853110" y="3124200"/>
              <a:ext cx="1295400" cy="609600"/>
            </a:xfrm>
            <a:prstGeom prst="rect">
              <a:avLst/>
            </a:prstGeom>
          </p:spPr>
        </p:pic>
        <p:pic>
          <p:nvPicPr>
            <p:cNvPr id="128" name="Рисунок 127">
              <a:extLst>
                <a:ext uri="{FF2B5EF4-FFF2-40B4-BE49-F238E27FC236}">
                  <a16:creationId xmlns="" xmlns:a16="http://schemas.microsoft.com/office/drawing/2014/main" id="{AB796176-BCFF-FDC9-1315-F49622B25CF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5299068" y="3109912"/>
              <a:ext cx="609600" cy="638175"/>
            </a:xfrm>
            <a:prstGeom prst="rect">
              <a:avLst/>
            </a:prstGeom>
          </p:spPr>
        </p:pic>
      </p:grpSp>
      <p:sp>
        <p:nvSpPr>
          <p:cNvPr id="10" name="object 2">
            <a:extLst>
              <a:ext uri="{FF2B5EF4-FFF2-40B4-BE49-F238E27FC236}">
                <a16:creationId xmlns="" xmlns:a16="http://schemas.microsoft.com/office/drawing/2014/main" id="{509C186F-7007-373F-0457-A1BECF792216}"/>
              </a:ext>
            </a:extLst>
          </p:cNvPr>
          <p:cNvSpPr txBox="1">
            <a:spLocks/>
          </p:cNvSpPr>
          <p:nvPr/>
        </p:nvSpPr>
        <p:spPr>
          <a:xfrm>
            <a:off x="559317" y="526235"/>
            <a:ext cx="6788784" cy="628377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 algn="l">
              <a:lnSpc>
                <a:spcPct val="100000"/>
              </a:lnSpc>
              <a:spcBef>
                <a:spcPts val="100"/>
              </a:spcBef>
            </a:pPr>
            <a:r>
              <a:rPr lang="ru-RU" sz="2000" dirty="0">
                <a:solidFill>
                  <a:schemeClr val="bg1"/>
                </a:solidFill>
                <a:latin typeface="Involve Bold" panose="020B0502020202020204" pitchFamily="34" charset="0"/>
              </a:rPr>
              <a:t>НАЦИОНАЛЬНАЯ ЦЕЛЬ </a:t>
            </a:r>
            <a:r>
              <a:rPr lang="ru-RU" sz="2000" spc="-10" dirty="0">
                <a:solidFill>
                  <a:schemeClr val="bg1"/>
                </a:solidFill>
                <a:latin typeface="Involve Bold" panose="020B0502020202020204" pitchFamily="34" charset="0"/>
              </a:rPr>
              <a:t>РАЗВИТИЯ</a:t>
            </a:r>
            <a:br>
              <a:rPr lang="ru-RU" sz="2000" spc="-10" dirty="0">
                <a:solidFill>
                  <a:schemeClr val="bg1"/>
                </a:solidFill>
                <a:latin typeface="Involve Bold" panose="020B0502020202020204" pitchFamily="34" charset="0"/>
              </a:rPr>
            </a:br>
            <a:r>
              <a:rPr lang="ru-RU" sz="2000" dirty="0">
                <a:solidFill>
                  <a:schemeClr val="bg1"/>
                </a:solidFill>
                <a:latin typeface="Involve Bold" panose="020B0502020202020204" pitchFamily="34" charset="0"/>
              </a:rPr>
              <a:t>РОССИЙСКОЙ </a:t>
            </a:r>
            <a:r>
              <a:rPr lang="ru-RU" sz="2000" spc="-10" dirty="0">
                <a:solidFill>
                  <a:schemeClr val="bg1"/>
                </a:solidFill>
                <a:latin typeface="Involve Bold" panose="020B0502020202020204" pitchFamily="34" charset="0"/>
              </a:rPr>
              <a:t>ФЕДЕРАЦИИ</a:t>
            </a:r>
          </a:p>
        </p:txBody>
      </p:sp>
      <p:sp>
        <p:nvSpPr>
          <p:cNvPr id="4" name="Номер слайда 1">
            <a:extLst>
              <a:ext uri="{FF2B5EF4-FFF2-40B4-BE49-F238E27FC236}">
                <a16:creationId xmlns="" xmlns:a16="http://schemas.microsoft.com/office/drawing/2014/main" id="{998F608B-A309-1CCC-1F25-A3ABC920C5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08986" y="6492872"/>
            <a:ext cx="743705" cy="365125"/>
          </a:xfrm>
        </p:spPr>
        <p:txBody>
          <a:bodyPr/>
          <a:lstStyle/>
          <a:p>
            <a:fld id="{D35DEAFB-07D3-4D2E-8275-5F76918DCC1E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011C90B-A37E-FED8-BA46-7CCEBF5944AC}"/>
              </a:ext>
            </a:extLst>
          </p:cNvPr>
          <p:cNvSpPr txBox="1"/>
          <p:nvPr/>
        </p:nvSpPr>
        <p:spPr>
          <a:xfrm>
            <a:off x="675799" y="1470458"/>
            <a:ext cx="452068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92FF"/>
                </a:solidFill>
                <a:latin typeface="Involve Bold" panose="020B0502020202020204" pitchFamily="34" charset="0"/>
              </a:rPr>
              <a:t>РЕАЛИЗАЦИЯ ПОТЕНЦИАЛА КАЖДОГО ЧЕЛОВЕКА, РАЗВИТИЕ ЕГО ТАЛАНТОВ, ВОСПИТАНИЕ ПАТРИОТИЧНОЙ </a:t>
            </a:r>
            <a:br>
              <a:rPr lang="ru-RU" sz="1600" dirty="0">
                <a:solidFill>
                  <a:srgbClr val="0092FF"/>
                </a:solidFill>
                <a:latin typeface="Involve Bold" panose="020B0502020202020204" pitchFamily="34" charset="0"/>
              </a:rPr>
            </a:br>
            <a:r>
              <a:rPr lang="ru-RU" sz="1600" dirty="0">
                <a:solidFill>
                  <a:srgbClr val="0092FF"/>
                </a:solidFill>
                <a:latin typeface="Involve Bold" panose="020B0502020202020204" pitchFamily="34" charset="0"/>
              </a:rPr>
              <a:t>И СОЦИАЛЬНО-ОТВЕТСТВЕННОЙ </a:t>
            </a:r>
            <a:br>
              <a:rPr lang="ru-RU" sz="1600" dirty="0">
                <a:solidFill>
                  <a:srgbClr val="0092FF"/>
                </a:solidFill>
                <a:latin typeface="Involve Bold" panose="020B0502020202020204" pitchFamily="34" charset="0"/>
              </a:rPr>
            </a:br>
            <a:r>
              <a:rPr lang="ru-RU" sz="1600" dirty="0">
                <a:solidFill>
                  <a:srgbClr val="0092FF"/>
                </a:solidFill>
                <a:latin typeface="Involve Bold" panose="020B0502020202020204" pitchFamily="34" charset="0"/>
              </a:rPr>
              <a:t>ЛИЧНОСТИ*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C4A1B0F-DFBB-4DDB-35C0-4E5F3A547558}"/>
              </a:ext>
            </a:extLst>
          </p:cNvPr>
          <p:cNvSpPr txBox="1"/>
          <p:nvPr/>
        </p:nvSpPr>
        <p:spPr>
          <a:xfrm>
            <a:off x="675799" y="4638129"/>
            <a:ext cx="4573853" cy="1084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0"/>
              </a:spcBef>
            </a:pP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Involve SemiBold" panose="020B0502020202020204" pitchFamily="34" charset="0"/>
              </a:rPr>
              <a:t>Советник директора по воспитанию – проводник в мир возможностей, </a:t>
            </a:r>
            <a:b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Involve SemiBold" panose="020B0502020202020204" pitchFamily="34" charset="0"/>
              </a:rPr>
            </a:b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Involve SemiBold" panose="020B0502020202020204" pitchFamily="34" charset="0"/>
              </a:rPr>
              <a:t>которые сегодня доступны </a:t>
            </a:r>
            <a:b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Involve SemiBold" panose="020B0502020202020204" pitchFamily="34" charset="0"/>
              </a:rPr>
            </a:b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Involve SemiBold" panose="020B0502020202020204" pitchFamily="34" charset="0"/>
              </a:rPr>
              <a:t>каждому в нашей стране</a:t>
            </a:r>
          </a:p>
        </p:txBody>
      </p:sp>
    </p:spTree>
    <p:extLst>
      <p:ext uri="{BB962C8B-B14F-4D97-AF65-F5344CB8AC3E}">
        <p14:creationId xmlns:p14="http://schemas.microsoft.com/office/powerpoint/2010/main" val="3823340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64D85E1-5D01-6C61-78CF-6B5473B9FD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Прямоугольник: скругленные углы 68">
            <a:extLst>
              <a:ext uri="{FF2B5EF4-FFF2-40B4-BE49-F238E27FC236}">
                <a16:creationId xmlns="" xmlns:a16="http://schemas.microsoft.com/office/drawing/2014/main" id="{B3289F91-7634-F076-A814-46E3EDEB71CA}"/>
              </a:ext>
            </a:extLst>
          </p:cNvPr>
          <p:cNvSpPr/>
          <p:nvPr/>
        </p:nvSpPr>
        <p:spPr>
          <a:xfrm>
            <a:off x="339305" y="382005"/>
            <a:ext cx="11569666" cy="6093987"/>
          </a:xfrm>
          <a:prstGeom prst="roundRect">
            <a:avLst>
              <a:gd name="adj" fmla="val 1378"/>
            </a:avLst>
          </a:prstGeom>
          <a:solidFill>
            <a:srgbClr val="5293FA">
              <a:alpha val="57000"/>
            </a:srgbClr>
          </a:solidFill>
          <a:ln w="28575">
            <a:solidFill>
              <a:schemeClr val="bg1">
                <a:alpha val="3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nvolve Medium" panose="020B0502020202020204" pitchFamily="34" charset="0"/>
            </a:endParaRPr>
          </a:p>
        </p:txBody>
      </p:sp>
      <p:sp>
        <p:nvSpPr>
          <p:cNvPr id="70" name="Прямоугольник: скругленные углы 69">
            <a:extLst>
              <a:ext uri="{FF2B5EF4-FFF2-40B4-BE49-F238E27FC236}">
                <a16:creationId xmlns="" xmlns:a16="http://schemas.microsoft.com/office/drawing/2014/main" id="{08A7D067-2201-5B10-3FEA-A4AEED0C2855}"/>
              </a:ext>
            </a:extLst>
          </p:cNvPr>
          <p:cNvSpPr/>
          <p:nvPr/>
        </p:nvSpPr>
        <p:spPr>
          <a:xfrm>
            <a:off x="2108590" y="1211534"/>
            <a:ext cx="3726145" cy="360116"/>
          </a:xfrm>
          <a:prstGeom prst="roundRect">
            <a:avLst>
              <a:gd name="adj" fmla="val 50000"/>
            </a:avLst>
          </a:prstGeom>
          <a:solidFill>
            <a:schemeClr val="bg1">
              <a:alpha val="26000"/>
            </a:schemeClr>
          </a:solidFill>
          <a:ln w="28575">
            <a:solidFill>
              <a:schemeClr val="bg1">
                <a:alpha val="3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latin typeface="Involve Bold" panose="020B0502020202020204" pitchFamily="34" charset="0"/>
              </a:rPr>
              <a:t> МОРАЛЬНО-НРАВСТВЕННЫЕ УСТАНОВКИ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1BECB712-06E1-AEBC-08B1-6E01863104FE}"/>
              </a:ext>
            </a:extLst>
          </p:cNvPr>
          <p:cNvSpPr/>
          <p:nvPr/>
        </p:nvSpPr>
        <p:spPr>
          <a:xfrm>
            <a:off x="5376628" y="5101615"/>
            <a:ext cx="2501152" cy="634946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latin typeface="Involve SemiBold" panose="020B0502020202020204" pitchFamily="34" charset="0"/>
              </a:rPr>
              <a:t>СОВЕТНИК — </a:t>
            </a:r>
            <a:br>
              <a:rPr lang="ru-RU" sz="1100" dirty="0">
                <a:latin typeface="Involve SemiBold" panose="020B0502020202020204" pitchFamily="34" charset="0"/>
              </a:rPr>
            </a:br>
            <a:r>
              <a:rPr lang="ru-RU" sz="1100" dirty="0">
                <a:latin typeface="Involve SemiBold" panose="020B0502020202020204" pitchFamily="34" charset="0"/>
              </a:rPr>
              <a:t>АРХИТЕКТОР СОВРЕМЕННОЙ ВОСПИТАТЕЛЬНОЙ СРЕДЫ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871685E0-9D25-D924-7398-6629801EBC91}"/>
              </a:ext>
            </a:extLst>
          </p:cNvPr>
          <p:cNvSpPr/>
          <p:nvPr/>
        </p:nvSpPr>
        <p:spPr>
          <a:xfrm>
            <a:off x="1786242" y="1788883"/>
            <a:ext cx="3515811" cy="1615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t" anchorCtr="0">
            <a:spAutoFit/>
          </a:bodyPr>
          <a:lstStyle/>
          <a:p>
            <a:pPr algn="r"/>
            <a:r>
              <a:rPr lang="ru-RU" sz="1050" dirty="0">
                <a:latin typeface="Involve Medium" panose="020B0502020202020204" pitchFamily="34" charset="0"/>
              </a:rPr>
              <a:t>Патриот России</a:t>
            </a:r>
          </a:p>
        </p:txBody>
      </p:sp>
      <p:sp>
        <p:nvSpPr>
          <p:cNvPr id="8" name="object 211">
            <a:extLst>
              <a:ext uri="{FF2B5EF4-FFF2-40B4-BE49-F238E27FC236}">
                <a16:creationId xmlns="" xmlns:a16="http://schemas.microsoft.com/office/drawing/2014/main" id="{D312EF1E-0A76-03E1-203C-6D1D2CA7B789}"/>
              </a:ext>
            </a:extLst>
          </p:cNvPr>
          <p:cNvSpPr txBox="1">
            <a:spLocks/>
          </p:cNvSpPr>
          <p:nvPr/>
        </p:nvSpPr>
        <p:spPr>
          <a:xfrm>
            <a:off x="581980" y="621683"/>
            <a:ext cx="5373687" cy="307777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solidFill>
                  <a:schemeClr val="bg1"/>
                </a:solidFill>
                <a:latin typeface="Involve Bold" panose="020B0502020202020204" pitchFamily="34" charset="0"/>
              </a:rPr>
              <a:t>ОБРАЗ СОВРЕМЕННОГО НАСТАВНИКА</a:t>
            </a:r>
            <a:endParaRPr lang="ru-RU" sz="2000" spc="-10" dirty="0">
              <a:solidFill>
                <a:schemeClr val="bg1"/>
              </a:solidFill>
              <a:latin typeface="Involve Bold" panose="020B0502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193DE293-CE79-CDB3-638B-225AC3E0260F}"/>
              </a:ext>
            </a:extLst>
          </p:cNvPr>
          <p:cNvSpPr/>
          <p:nvPr/>
        </p:nvSpPr>
        <p:spPr>
          <a:xfrm>
            <a:off x="994247" y="2115822"/>
            <a:ext cx="3894845" cy="1615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t" anchorCtr="0">
            <a:spAutoFit/>
          </a:bodyPr>
          <a:lstStyle/>
          <a:p>
            <a:pPr algn="r"/>
            <a:r>
              <a:rPr lang="ru-RU" sz="1050" dirty="0">
                <a:latin typeface="Involve Medium" panose="020B0502020202020204" pitchFamily="34" charset="0"/>
              </a:rPr>
              <a:t>Наставник по призванию, а не по принуждению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9388F1EB-197C-4A1F-B176-2765B40BB568}"/>
              </a:ext>
            </a:extLst>
          </p:cNvPr>
          <p:cNvSpPr/>
          <p:nvPr/>
        </p:nvSpPr>
        <p:spPr>
          <a:xfrm>
            <a:off x="421317" y="2404588"/>
            <a:ext cx="4126019" cy="3231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t" anchorCtr="0">
            <a:spAutoFit/>
          </a:bodyPr>
          <a:lstStyle/>
          <a:p>
            <a:pPr algn="r"/>
            <a:r>
              <a:rPr lang="ru-RU" sz="1050" dirty="0">
                <a:latin typeface="Involve Medium" panose="020B0502020202020204" pitchFamily="34" charset="0"/>
              </a:rPr>
              <a:t>Разделяет традиционные российские духовно-</a:t>
            </a:r>
            <a:r>
              <a:rPr lang="en-US" sz="1050" dirty="0">
                <a:latin typeface="Involve Medium" panose="020B0502020202020204" pitchFamily="34" charset="0"/>
              </a:rPr>
              <a:t/>
            </a:r>
            <a:br>
              <a:rPr lang="en-US" sz="1050" dirty="0">
                <a:latin typeface="Involve Medium" panose="020B0502020202020204" pitchFamily="34" charset="0"/>
              </a:rPr>
            </a:br>
            <a:r>
              <a:rPr lang="ru-RU" sz="1050" dirty="0">
                <a:latin typeface="Involve Medium" panose="020B0502020202020204" pitchFamily="34" charset="0"/>
              </a:rPr>
              <a:t>нравственные и культурно-исторические ценности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0AB02296-A0D4-A7CC-78E4-61667B7CE3B5}"/>
              </a:ext>
            </a:extLst>
          </p:cNvPr>
          <p:cNvSpPr/>
          <p:nvPr/>
        </p:nvSpPr>
        <p:spPr>
          <a:xfrm>
            <a:off x="1384833" y="2865799"/>
            <a:ext cx="2808452" cy="3231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algn="r"/>
            <a:r>
              <a:rPr lang="ru-RU" sz="1050" dirty="0">
                <a:latin typeface="Involve Medium" panose="020B0502020202020204" pitchFamily="34" charset="0"/>
              </a:rPr>
              <a:t>Вызывает доверие, честен </a:t>
            </a:r>
            <a:r>
              <a:rPr lang="en-US" sz="1050" dirty="0">
                <a:latin typeface="Involve Medium" panose="020B0502020202020204" pitchFamily="34" charset="0"/>
              </a:rPr>
              <a:t/>
            </a:r>
            <a:br>
              <a:rPr lang="en-US" sz="1050" dirty="0">
                <a:latin typeface="Involve Medium" panose="020B0502020202020204" pitchFamily="34" charset="0"/>
              </a:rPr>
            </a:br>
            <a:r>
              <a:rPr lang="ru-RU" sz="1050" dirty="0">
                <a:latin typeface="Involve Medium" panose="020B0502020202020204" pitchFamily="34" charset="0"/>
              </a:rPr>
              <a:t>с</a:t>
            </a:r>
            <a:r>
              <a:rPr lang="en-US" sz="1050" dirty="0">
                <a:latin typeface="Involve Medium" panose="020B0502020202020204" pitchFamily="34" charset="0"/>
              </a:rPr>
              <a:t> </a:t>
            </a:r>
            <a:r>
              <a:rPr lang="ru-RU" sz="1050" dirty="0">
                <a:latin typeface="Involve Medium" panose="020B0502020202020204" pitchFamily="34" charset="0"/>
              </a:rPr>
              <a:t>окружающими и с самим собой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4BC9EF1D-4FF3-DA52-51C2-CC0C9D862A7E}"/>
              </a:ext>
            </a:extLst>
          </p:cNvPr>
          <p:cNvSpPr/>
          <p:nvPr/>
        </p:nvSpPr>
        <p:spPr>
          <a:xfrm>
            <a:off x="605915" y="3441486"/>
            <a:ext cx="3515811" cy="3231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t" anchorCtr="0">
            <a:spAutoFit/>
          </a:bodyPr>
          <a:lstStyle/>
          <a:p>
            <a:pPr algn="r"/>
            <a:r>
              <a:rPr lang="ru-RU" sz="1050" dirty="0">
                <a:latin typeface="Involve Medium" panose="020B0502020202020204" pitchFamily="34" charset="0"/>
              </a:rPr>
              <a:t>Осознает ответственность за свои действия </a:t>
            </a:r>
            <a:br>
              <a:rPr lang="ru-RU" sz="1050" dirty="0">
                <a:latin typeface="Involve Medium" panose="020B0502020202020204" pitchFamily="34" charset="0"/>
              </a:rPr>
            </a:br>
            <a:r>
              <a:rPr lang="ru-RU" sz="1050" dirty="0">
                <a:latin typeface="Involve Medium" panose="020B0502020202020204" pitchFamily="34" charset="0"/>
              </a:rPr>
              <a:t>и за формирование личности ребёнка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12B40E20-3116-8247-941E-5E6F0EBD3FB1}"/>
              </a:ext>
            </a:extLst>
          </p:cNvPr>
          <p:cNvSpPr/>
          <p:nvPr/>
        </p:nvSpPr>
        <p:spPr>
          <a:xfrm>
            <a:off x="545338" y="3978857"/>
            <a:ext cx="3515811" cy="3231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t" anchorCtr="0">
            <a:spAutoFit/>
          </a:bodyPr>
          <a:lstStyle/>
          <a:p>
            <a:pPr algn="r"/>
            <a:r>
              <a:rPr lang="ru-RU" sz="1050" dirty="0">
                <a:latin typeface="Involve Medium" panose="020B0502020202020204" pitchFamily="34" charset="0"/>
              </a:rPr>
              <a:t>Уважительно относится ко всем участникам воспитательной деятельности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9C0F4E14-E40F-BC98-A3B9-77EA8BD32400}"/>
              </a:ext>
            </a:extLst>
          </p:cNvPr>
          <p:cNvSpPr/>
          <p:nvPr/>
        </p:nvSpPr>
        <p:spPr>
          <a:xfrm>
            <a:off x="499841" y="4513924"/>
            <a:ext cx="3626177" cy="3231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t" anchorCtr="0">
            <a:spAutoFit/>
          </a:bodyPr>
          <a:lstStyle/>
          <a:p>
            <a:pPr algn="r"/>
            <a:r>
              <a:rPr lang="ru-RU" sz="1050" dirty="0">
                <a:latin typeface="Involve Medium" panose="020B0502020202020204" pitchFamily="34" charset="0"/>
              </a:rPr>
              <a:t>Учитывает уникальные особенности </a:t>
            </a:r>
            <a:br>
              <a:rPr lang="ru-RU" sz="1050" dirty="0">
                <a:latin typeface="Involve Medium" panose="020B0502020202020204" pitchFamily="34" charset="0"/>
              </a:rPr>
            </a:br>
            <a:r>
              <a:rPr lang="ru-RU" sz="1050" dirty="0">
                <a:latin typeface="Involve Medium" panose="020B0502020202020204" pitchFamily="34" charset="0"/>
              </a:rPr>
              <a:t>и потребности каждого ребенка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76FA4853-1D82-DABD-D3F8-654D6537F4F4}"/>
              </a:ext>
            </a:extLst>
          </p:cNvPr>
          <p:cNvSpPr/>
          <p:nvPr/>
        </p:nvSpPr>
        <p:spPr>
          <a:xfrm>
            <a:off x="725058" y="5003188"/>
            <a:ext cx="3626177" cy="3231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t" anchorCtr="0">
            <a:spAutoFit/>
          </a:bodyPr>
          <a:lstStyle/>
          <a:p>
            <a:pPr algn="r"/>
            <a:r>
              <a:rPr lang="ru-RU" sz="1050" dirty="0">
                <a:latin typeface="Involve Medium" panose="020B0502020202020204" pitchFamily="34" charset="0"/>
              </a:rPr>
              <a:t>Готов помогать другим, проявлять бескорыстие и стремление к общему благу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5C80952E-1CAE-8528-B5E4-7243E36118C5}"/>
              </a:ext>
            </a:extLst>
          </p:cNvPr>
          <p:cNvSpPr/>
          <p:nvPr/>
        </p:nvSpPr>
        <p:spPr>
          <a:xfrm>
            <a:off x="763765" y="5451699"/>
            <a:ext cx="3909369" cy="1615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t" anchorCtr="0">
            <a:spAutoFit/>
          </a:bodyPr>
          <a:lstStyle/>
          <a:p>
            <a:pPr algn="r"/>
            <a:r>
              <a:rPr lang="ru-RU" sz="1050" dirty="0">
                <a:latin typeface="Involve Medium" panose="020B0502020202020204" pitchFamily="34" charset="0"/>
              </a:rPr>
              <a:t>Проявляет уважение к многообразию мнений и культур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287A9D13-476B-6CB2-06E4-429E68E091C8}"/>
              </a:ext>
            </a:extLst>
          </p:cNvPr>
          <p:cNvSpPr/>
          <p:nvPr/>
        </p:nvSpPr>
        <p:spPr>
          <a:xfrm>
            <a:off x="1309053" y="5725476"/>
            <a:ext cx="3610271" cy="4847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pPr algn="r"/>
            <a:r>
              <a:rPr lang="ru-RU" sz="1050" dirty="0">
                <a:latin typeface="Involve Medium" panose="020B0502020202020204" pitchFamily="34" charset="0"/>
              </a:rPr>
              <a:t>Эмоционально отзывчив, способен понимать </a:t>
            </a:r>
            <a:r>
              <a:rPr lang="en-US" sz="1050" dirty="0">
                <a:latin typeface="Involve Medium" panose="020B0502020202020204" pitchFamily="34" charset="0"/>
              </a:rPr>
              <a:t/>
            </a:r>
            <a:br>
              <a:rPr lang="en-US" sz="1050" dirty="0">
                <a:latin typeface="Involve Medium" panose="020B0502020202020204" pitchFamily="34" charset="0"/>
              </a:rPr>
            </a:br>
            <a:r>
              <a:rPr lang="ru-RU" sz="1050" dirty="0">
                <a:latin typeface="Involve Medium" panose="020B0502020202020204" pitchFamily="34" charset="0"/>
              </a:rPr>
              <a:t>и сопереживать другим, быть чутким к эмоциям </a:t>
            </a:r>
            <a:r>
              <a:rPr lang="en-US" sz="1050" dirty="0">
                <a:latin typeface="Involve Medium" panose="020B0502020202020204" pitchFamily="34" charset="0"/>
              </a:rPr>
              <a:t/>
            </a:r>
            <a:br>
              <a:rPr lang="en-US" sz="1050" dirty="0">
                <a:latin typeface="Involve Medium" panose="020B0502020202020204" pitchFamily="34" charset="0"/>
              </a:rPr>
            </a:br>
            <a:r>
              <a:rPr lang="ru-RU" sz="1050" dirty="0">
                <a:latin typeface="Involve Medium" panose="020B0502020202020204" pitchFamily="34" charset="0"/>
              </a:rPr>
              <a:t>и потребностям окружающих людей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DC43F809-20E4-3204-ABF4-3076F1C7B36D}"/>
              </a:ext>
            </a:extLst>
          </p:cNvPr>
          <p:cNvSpPr txBox="1"/>
          <p:nvPr/>
        </p:nvSpPr>
        <p:spPr>
          <a:xfrm>
            <a:off x="6533922" y="5956199"/>
            <a:ext cx="821402" cy="5078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t" anchorCtr="0"/>
          <a:lstStyle>
            <a:defPPr>
              <a:defRPr lang="ru-RU"/>
            </a:defPPr>
            <a:lvl1pPr>
              <a:defRPr sz="1200">
                <a:solidFill>
                  <a:schemeClr val="lt1"/>
                </a:solidFill>
                <a:latin typeface="Involve Medium" panose="020B0502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ru-RU" sz="900" dirty="0"/>
              <a:t>Оценка </a:t>
            </a:r>
            <a:br>
              <a:rPr lang="ru-RU" sz="900" dirty="0"/>
            </a:br>
            <a:r>
              <a:rPr lang="ru-RU" sz="900" dirty="0"/>
              <a:t>компетенций </a:t>
            </a:r>
            <a:br>
              <a:rPr lang="ru-RU" sz="900" dirty="0"/>
            </a:br>
            <a:r>
              <a:rPr lang="ru-RU" sz="900" dirty="0"/>
              <a:t>советника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1043E9B7-C0BF-E9C9-0F6C-C58EE057EF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99990" y="5939773"/>
            <a:ext cx="440367" cy="440367"/>
          </a:xfrm>
          <a:prstGeom prst="rect">
            <a:avLst/>
          </a:prstGeom>
        </p:spPr>
      </p:pic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220DAE5C-BD5D-4AD8-37A7-82CFE1E16C86}"/>
              </a:ext>
            </a:extLst>
          </p:cNvPr>
          <p:cNvSpPr/>
          <p:nvPr/>
        </p:nvSpPr>
        <p:spPr>
          <a:xfrm>
            <a:off x="7782323" y="1769713"/>
            <a:ext cx="2065604" cy="1615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r>
              <a:rPr lang="ru-RU" sz="1050" dirty="0">
                <a:latin typeface="Involve Medium" panose="020B0502020202020204" pitchFamily="34" charset="0"/>
              </a:rPr>
              <a:t>Коммуникативные навыки  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61FF9247-0F1E-6735-9245-7A700C57BFA9}"/>
              </a:ext>
            </a:extLst>
          </p:cNvPr>
          <p:cNvSpPr/>
          <p:nvPr/>
        </p:nvSpPr>
        <p:spPr>
          <a:xfrm>
            <a:off x="8231598" y="2109142"/>
            <a:ext cx="2345762" cy="1615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r>
              <a:rPr lang="ru-RU" sz="1050" dirty="0">
                <a:latin typeface="Involve Medium" panose="020B0502020202020204" pitchFamily="34" charset="0"/>
              </a:rPr>
              <a:t>Эмоциональный интеллект 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76B29343-F410-0B5B-E6EB-024BD4D56618}"/>
              </a:ext>
            </a:extLst>
          </p:cNvPr>
          <p:cNvSpPr/>
          <p:nvPr/>
        </p:nvSpPr>
        <p:spPr>
          <a:xfrm>
            <a:off x="8650789" y="2493427"/>
            <a:ext cx="2345762" cy="1615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r>
              <a:rPr lang="ru-RU" sz="1050" dirty="0">
                <a:latin typeface="Involve Medium" panose="020B0502020202020204" pitchFamily="34" charset="0"/>
              </a:rPr>
              <a:t>Аналитические способности  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="" xmlns:a16="http://schemas.microsoft.com/office/drawing/2014/main" id="{A22A2CB4-7F9C-97C8-4A1E-503F895A68BE}"/>
              </a:ext>
            </a:extLst>
          </p:cNvPr>
          <p:cNvSpPr/>
          <p:nvPr/>
        </p:nvSpPr>
        <p:spPr>
          <a:xfrm>
            <a:off x="8948751" y="2927010"/>
            <a:ext cx="2345762" cy="1615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r>
              <a:rPr lang="ru-RU" sz="1050" dirty="0">
                <a:latin typeface="Involve Medium" panose="020B0502020202020204" pitchFamily="34" charset="0"/>
              </a:rPr>
              <a:t>Организаторские способности  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F0965A4E-65DF-E258-91E6-6BD56FD319E8}"/>
              </a:ext>
            </a:extLst>
          </p:cNvPr>
          <p:cNvSpPr/>
          <p:nvPr/>
        </p:nvSpPr>
        <p:spPr>
          <a:xfrm>
            <a:off x="8971611" y="3303434"/>
            <a:ext cx="2345762" cy="1615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r>
              <a:rPr lang="ru-RU" sz="1050" dirty="0">
                <a:latin typeface="Involve Medium" panose="020B0502020202020204" pitchFamily="34" charset="0"/>
              </a:rPr>
              <a:t>Креативность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="" xmlns:a16="http://schemas.microsoft.com/office/drawing/2014/main" id="{9ED8C17C-05A0-F6B5-CCE4-E222AA5927AE}"/>
              </a:ext>
            </a:extLst>
          </p:cNvPr>
          <p:cNvSpPr/>
          <p:nvPr/>
        </p:nvSpPr>
        <p:spPr>
          <a:xfrm>
            <a:off x="9088853" y="3702900"/>
            <a:ext cx="2286994" cy="1651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r>
              <a:rPr lang="ru-RU" sz="1050" dirty="0">
                <a:latin typeface="Involve Medium" panose="020B0502020202020204" pitchFamily="34" charset="0"/>
              </a:rPr>
              <a:t>Умение работать в команде  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="" xmlns:a16="http://schemas.microsoft.com/office/drawing/2014/main" id="{27F120D3-7030-63A6-5153-8141DED7E167}"/>
              </a:ext>
            </a:extLst>
          </p:cNvPr>
          <p:cNvSpPr/>
          <p:nvPr/>
        </p:nvSpPr>
        <p:spPr>
          <a:xfrm>
            <a:off x="9072628" y="4164832"/>
            <a:ext cx="2286994" cy="1667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r>
              <a:rPr lang="ru-RU" sz="1050" dirty="0">
                <a:latin typeface="Involve Medium" panose="020B0502020202020204" pitchFamily="34" charset="0"/>
              </a:rPr>
              <a:t>Цифровая грамотность  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="" xmlns:a16="http://schemas.microsoft.com/office/drawing/2014/main" id="{EF80DA1C-8741-790F-124E-5616201F5530}"/>
              </a:ext>
            </a:extLst>
          </p:cNvPr>
          <p:cNvSpPr/>
          <p:nvPr/>
        </p:nvSpPr>
        <p:spPr>
          <a:xfrm>
            <a:off x="8981294" y="4486391"/>
            <a:ext cx="2743408" cy="1615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r>
              <a:rPr lang="ru-RU" sz="1050" dirty="0">
                <a:latin typeface="Involve Medium" panose="020B0502020202020204" pitchFamily="34" charset="0"/>
              </a:rPr>
              <a:t>Медиа-коммуникативность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="" xmlns:a16="http://schemas.microsoft.com/office/drawing/2014/main" id="{EEC95A4A-6D6C-8FAE-A75F-FEB187BE7BE2}"/>
              </a:ext>
            </a:extLst>
          </p:cNvPr>
          <p:cNvSpPr/>
          <p:nvPr/>
        </p:nvSpPr>
        <p:spPr>
          <a:xfrm>
            <a:off x="8789860" y="4986544"/>
            <a:ext cx="2256895" cy="1615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r>
              <a:rPr lang="ru-RU" sz="1050" dirty="0">
                <a:latin typeface="Involve Medium" panose="020B0502020202020204" pitchFamily="34" charset="0"/>
              </a:rPr>
              <a:t>Стремление к саморазвитию  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="" xmlns:a16="http://schemas.microsoft.com/office/drawing/2014/main" id="{BA1EE40C-318A-9040-BE54-E8A2510F0B45}"/>
              </a:ext>
            </a:extLst>
          </p:cNvPr>
          <p:cNvSpPr/>
          <p:nvPr/>
        </p:nvSpPr>
        <p:spPr>
          <a:xfrm>
            <a:off x="8559441" y="5336915"/>
            <a:ext cx="1963344" cy="1615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r>
              <a:rPr lang="ru-RU" sz="1050" dirty="0">
                <a:latin typeface="Involve Medium" panose="020B0502020202020204" pitchFamily="34" charset="0"/>
              </a:rPr>
              <a:t>Стрессоустойчивость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="" xmlns:a16="http://schemas.microsoft.com/office/drawing/2014/main" id="{C197CD66-EB1C-CF66-A647-AF82508D38FC}"/>
              </a:ext>
            </a:extLst>
          </p:cNvPr>
          <p:cNvSpPr/>
          <p:nvPr/>
        </p:nvSpPr>
        <p:spPr>
          <a:xfrm>
            <a:off x="8277299" y="5664694"/>
            <a:ext cx="2527628" cy="1615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r>
              <a:rPr lang="ru-RU" sz="1050" dirty="0">
                <a:latin typeface="Involve Medium" panose="020B0502020202020204" pitchFamily="34" charset="0"/>
              </a:rPr>
              <a:t>Умение мотивировать себя и других  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="" xmlns:a16="http://schemas.microsoft.com/office/drawing/2014/main" id="{10136806-D0FA-5DCD-1E3C-F78E6CA34D25}"/>
              </a:ext>
            </a:extLst>
          </p:cNvPr>
          <p:cNvSpPr/>
          <p:nvPr/>
        </p:nvSpPr>
        <p:spPr>
          <a:xfrm>
            <a:off x="7848539" y="5939773"/>
            <a:ext cx="1407154" cy="1615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/>
          <a:p>
            <a:r>
              <a:rPr lang="ru-RU" sz="1050" dirty="0">
                <a:latin typeface="Involve Medium" panose="020B0502020202020204" pitchFamily="34" charset="0"/>
              </a:rPr>
              <a:t>Адаптивность</a:t>
            </a:r>
          </a:p>
        </p:txBody>
      </p:sp>
      <p:grpSp>
        <p:nvGrpSpPr>
          <p:cNvPr id="44" name="Группа 43">
            <a:extLst>
              <a:ext uri="{FF2B5EF4-FFF2-40B4-BE49-F238E27FC236}">
                <a16:creationId xmlns="" xmlns:a16="http://schemas.microsoft.com/office/drawing/2014/main" id="{45D27352-4E80-74D9-E76A-054D805B54E6}"/>
              </a:ext>
            </a:extLst>
          </p:cNvPr>
          <p:cNvGrpSpPr/>
          <p:nvPr/>
        </p:nvGrpSpPr>
        <p:grpSpPr>
          <a:xfrm>
            <a:off x="5041643" y="2027273"/>
            <a:ext cx="3048772" cy="3048772"/>
            <a:chOff x="3768546" y="1935166"/>
            <a:chExt cx="3464272" cy="3464272"/>
          </a:xfrm>
        </p:grpSpPr>
        <p:sp>
          <p:nvSpPr>
            <p:cNvPr id="43" name="Овал 42">
              <a:extLst>
                <a:ext uri="{FF2B5EF4-FFF2-40B4-BE49-F238E27FC236}">
                  <a16:creationId xmlns="" xmlns:a16="http://schemas.microsoft.com/office/drawing/2014/main" id="{1093053E-121D-7C1A-BD0A-7BDFC8C82EE8}"/>
                </a:ext>
              </a:extLst>
            </p:cNvPr>
            <p:cNvSpPr/>
            <p:nvPr/>
          </p:nvSpPr>
          <p:spPr>
            <a:xfrm>
              <a:off x="3768546" y="1935166"/>
              <a:ext cx="3464272" cy="3464272"/>
            </a:xfrm>
            <a:prstGeom prst="ellipse">
              <a:avLst/>
            </a:prstGeom>
            <a:solidFill>
              <a:srgbClr val="ECECEC">
                <a:alpha val="26000"/>
              </a:srgb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Involve Medium" panose="020B0502020202020204" pitchFamily="34" charset="0"/>
              </a:endParaRPr>
            </a:p>
          </p:txBody>
        </p:sp>
        <p:pic>
          <p:nvPicPr>
            <p:cNvPr id="42" name="Рисунок 41">
              <a:extLst>
                <a:ext uri="{FF2B5EF4-FFF2-40B4-BE49-F238E27FC236}">
                  <a16:creationId xmlns="" xmlns:a16="http://schemas.microsoft.com/office/drawing/2014/main" id="{8F16CF16-0B2A-F6D3-60F9-FCA4BB4E926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352" t="2336" r="7147" b="323"/>
            <a:stretch>
              <a:fillRect/>
            </a:stretch>
          </p:blipFill>
          <p:spPr>
            <a:xfrm>
              <a:off x="4214590" y="2231300"/>
              <a:ext cx="2572184" cy="3168138"/>
            </a:xfrm>
            <a:custGeom>
              <a:avLst/>
              <a:gdLst>
                <a:gd name="connsiteX0" fmla="*/ 317221 w 2572184"/>
                <a:gd name="connsiteY0" fmla="*/ 0 h 3168138"/>
                <a:gd name="connsiteX1" fmla="*/ 2254963 w 2572184"/>
                <a:gd name="connsiteY1" fmla="*/ 0 h 3168138"/>
                <a:gd name="connsiteX2" fmla="*/ 2387891 w 2572184"/>
                <a:gd name="connsiteY2" fmla="*/ 99402 h 3168138"/>
                <a:gd name="connsiteX3" fmla="*/ 2510897 w 2572184"/>
                <a:gd name="connsiteY3" fmla="*/ 211197 h 3168138"/>
                <a:gd name="connsiteX4" fmla="*/ 2572184 w 2572184"/>
                <a:gd name="connsiteY4" fmla="*/ 278630 h 3168138"/>
                <a:gd name="connsiteX5" fmla="*/ 2572184 w 2572184"/>
                <a:gd name="connsiteY5" fmla="*/ 2593375 h 3168138"/>
                <a:gd name="connsiteX6" fmla="*/ 2510897 w 2572184"/>
                <a:gd name="connsiteY6" fmla="*/ 2660807 h 3168138"/>
                <a:gd name="connsiteX7" fmla="*/ 1286092 w 2572184"/>
                <a:gd name="connsiteY7" fmla="*/ 3168138 h 3168138"/>
                <a:gd name="connsiteX8" fmla="*/ 61287 w 2572184"/>
                <a:gd name="connsiteY8" fmla="*/ 2660807 h 3168138"/>
                <a:gd name="connsiteX9" fmla="*/ 0 w 2572184"/>
                <a:gd name="connsiteY9" fmla="*/ 2593375 h 3168138"/>
                <a:gd name="connsiteX10" fmla="*/ 0 w 2572184"/>
                <a:gd name="connsiteY10" fmla="*/ 278630 h 3168138"/>
                <a:gd name="connsiteX11" fmla="*/ 61287 w 2572184"/>
                <a:gd name="connsiteY11" fmla="*/ 211197 h 3168138"/>
                <a:gd name="connsiteX12" fmla="*/ 184293 w 2572184"/>
                <a:gd name="connsiteY12" fmla="*/ 99402 h 316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572184" h="3168138">
                  <a:moveTo>
                    <a:pt x="317221" y="0"/>
                  </a:moveTo>
                  <a:lnTo>
                    <a:pt x="2254963" y="0"/>
                  </a:lnTo>
                  <a:lnTo>
                    <a:pt x="2387891" y="99402"/>
                  </a:lnTo>
                  <a:cubicBezTo>
                    <a:pt x="2430665" y="134702"/>
                    <a:pt x="2471715" y="172015"/>
                    <a:pt x="2510897" y="211197"/>
                  </a:cubicBezTo>
                  <a:lnTo>
                    <a:pt x="2572184" y="278630"/>
                  </a:lnTo>
                  <a:lnTo>
                    <a:pt x="2572184" y="2593375"/>
                  </a:lnTo>
                  <a:lnTo>
                    <a:pt x="2510897" y="2660807"/>
                  </a:lnTo>
                  <a:cubicBezTo>
                    <a:pt x="2197442" y="2974262"/>
                    <a:pt x="1764408" y="3168138"/>
                    <a:pt x="1286092" y="3168138"/>
                  </a:cubicBezTo>
                  <a:cubicBezTo>
                    <a:pt x="807776" y="3168138"/>
                    <a:pt x="374742" y="2974262"/>
                    <a:pt x="61287" y="2660807"/>
                  </a:cubicBezTo>
                  <a:lnTo>
                    <a:pt x="0" y="2593375"/>
                  </a:lnTo>
                  <a:lnTo>
                    <a:pt x="0" y="278630"/>
                  </a:lnTo>
                  <a:lnTo>
                    <a:pt x="61287" y="211197"/>
                  </a:lnTo>
                  <a:cubicBezTo>
                    <a:pt x="100469" y="172015"/>
                    <a:pt x="141519" y="134702"/>
                    <a:pt x="184293" y="99402"/>
                  </a:cubicBezTo>
                  <a:close/>
                </a:path>
              </a:pathLst>
            </a:custGeom>
            <a:noFill/>
            <a:ln>
              <a:noFill/>
            </a:ln>
          </p:spPr>
        </p:pic>
      </p:grpSp>
      <p:sp>
        <p:nvSpPr>
          <p:cNvPr id="37" name="Дуга 36">
            <a:extLst>
              <a:ext uri="{FF2B5EF4-FFF2-40B4-BE49-F238E27FC236}">
                <a16:creationId xmlns="" xmlns:a16="http://schemas.microsoft.com/office/drawing/2014/main" id="{14002979-2E37-F840-5714-F8889004ED21}"/>
              </a:ext>
            </a:extLst>
          </p:cNvPr>
          <p:cNvSpPr>
            <a:spLocks noChangeAspect="1"/>
          </p:cNvSpPr>
          <p:nvPr/>
        </p:nvSpPr>
        <p:spPr>
          <a:xfrm rot="10800000">
            <a:off x="4315125" y="1714654"/>
            <a:ext cx="4500000" cy="4500000"/>
          </a:xfrm>
          <a:prstGeom prst="arc">
            <a:avLst>
              <a:gd name="adj1" fmla="val 17356522"/>
              <a:gd name="adj2" fmla="val 4863886"/>
            </a:avLst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>
              <a:latin typeface="Involve Medium" panose="020B0502020202020204" pitchFamily="34" charset="0"/>
            </a:endParaRPr>
          </a:p>
        </p:txBody>
      </p:sp>
      <p:sp>
        <p:nvSpPr>
          <p:cNvPr id="39" name="Дуга 38">
            <a:extLst>
              <a:ext uri="{FF2B5EF4-FFF2-40B4-BE49-F238E27FC236}">
                <a16:creationId xmlns="" xmlns:a16="http://schemas.microsoft.com/office/drawing/2014/main" id="{421B0545-C4C0-4720-3F5E-80B97D568DB4}"/>
              </a:ext>
            </a:extLst>
          </p:cNvPr>
          <p:cNvSpPr>
            <a:spLocks noChangeAspect="1"/>
          </p:cNvSpPr>
          <p:nvPr/>
        </p:nvSpPr>
        <p:spPr>
          <a:xfrm>
            <a:off x="4303656" y="1709873"/>
            <a:ext cx="4500000" cy="4513468"/>
          </a:xfrm>
          <a:prstGeom prst="arc">
            <a:avLst>
              <a:gd name="adj1" fmla="val 16742737"/>
              <a:gd name="adj2" fmla="val 4090972"/>
            </a:avLst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>
              <a:latin typeface="Involve Medium" panose="020B0502020202020204" pitchFamily="34" charset="0"/>
            </a:endParaRPr>
          </a:p>
        </p:txBody>
      </p:sp>
      <p:sp>
        <p:nvSpPr>
          <p:cNvPr id="41" name="Овал 40">
            <a:extLst>
              <a:ext uri="{FF2B5EF4-FFF2-40B4-BE49-F238E27FC236}">
                <a16:creationId xmlns="" xmlns:a16="http://schemas.microsoft.com/office/drawing/2014/main" id="{F66ED592-6CCA-5D10-A574-32BE9376E3AA}"/>
              </a:ext>
            </a:extLst>
          </p:cNvPr>
          <p:cNvSpPr/>
          <p:nvPr/>
        </p:nvSpPr>
        <p:spPr>
          <a:xfrm>
            <a:off x="5502654" y="1807232"/>
            <a:ext cx="243680" cy="243680"/>
          </a:xfrm>
          <a:prstGeom prst="ellipse">
            <a:avLst/>
          </a:prstGeom>
          <a:solidFill>
            <a:srgbClr val="9FC4FD"/>
          </a:solidFill>
          <a:ln w="222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nvolve Medium" panose="020B0502020202020204" pitchFamily="34" charset="0"/>
            </a:endParaRPr>
          </a:p>
        </p:txBody>
      </p:sp>
      <p:sp>
        <p:nvSpPr>
          <p:cNvPr id="47" name="Овал 46">
            <a:extLst>
              <a:ext uri="{FF2B5EF4-FFF2-40B4-BE49-F238E27FC236}">
                <a16:creationId xmlns="" xmlns:a16="http://schemas.microsoft.com/office/drawing/2014/main" id="{4BE63355-B555-38C9-D3D2-4B80162FABBB}"/>
              </a:ext>
            </a:extLst>
          </p:cNvPr>
          <p:cNvSpPr/>
          <p:nvPr/>
        </p:nvSpPr>
        <p:spPr>
          <a:xfrm>
            <a:off x="5004113" y="2119342"/>
            <a:ext cx="243680" cy="243680"/>
          </a:xfrm>
          <a:prstGeom prst="ellipse">
            <a:avLst/>
          </a:prstGeom>
          <a:solidFill>
            <a:srgbClr val="9FC4FD"/>
          </a:solidFill>
          <a:ln w="222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nvolve Medium" panose="020B0502020202020204" pitchFamily="34" charset="0"/>
            </a:endParaRPr>
          </a:p>
        </p:txBody>
      </p:sp>
      <p:sp>
        <p:nvSpPr>
          <p:cNvPr id="48" name="Овал 47">
            <a:extLst>
              <a:ext uri="{FF2B5EF4-FFF2-40B4-BE49-F238E27FC236}">
                <a16:creationId xmlns="" xmlns:a16="http://schemas.microsoft.com/office/drawing/2014/main" id="{5351C54B-9F6F-F12B-54D0-99D834CABABD}"/>
              </a:ext>
            </a:extLst>
          </p:cNvPr>
          <p:cNvSpPr/>
          <p:nvPr/>
        </p:nvSpPr>
        <p:spPr>
          <a:xfrm>
            <a:off x="4645412" y="2463403"/>
            <a:ext cx="243680" cy="243680"/>
          </a:xfrm>
          <a:prstGeom prst="ellipse">
            <a:avLst/>
          </a:prstGeom>
          <a:solidFill>
            <a:srgbClr val="9FC4FD"/>
          </a:solidFill>
          <a:ln w="222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nvolve Medium" panose="020B0502020202020204" pitchFamily="34" charset="0"/>
            </a:endParaRPr>
          </a:p>
        </p:txBody>
      </p:sp>
      <p:sp>
        <p:nvSpPr>
          <p:cNvPr id="49" name="Овал 48">
            <a:extLst>
              <a:ext uri="{FF2B5EF4-FFF2-40B4-BE49-F238E27FC236}">
                <a16:creationId xmlns="" xmlns:a16="http://schemas.microsoft.com/office/drawing/2014/main" id="{5BFD5F2F-931F-9D44-69B0-71A869317496}"/>
              </a:ext>
            </a:extLst>
          </p:cNvPr>
          <p:cNvSpPr/>
          <p:nvPr/>
        </p:nvSpPr>
        <p:spPr>
          <a:xfrm>
            <a:off x="4367169" y="2929026"/>
            <a:ext cx="243680" cy="243680"/>
          </a:xfrm>
          <a:prstGeom prst="ellipse">
            <a:avLst/>
          </a:prstGeom>
          <a:solidFill>
            <a:srgbClr val="9FC4FD"/>
          </a:solidFill>
          <a:ln w="222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nvolve Medium" panose="020B0502020202020204" pitchFamily="34" charset="0"/>
            </a:endParaRPr>
          </a:p>
        </p:txBody>
      </p:sp>
      <p:sp>
        <p:nvSpPr>
          <p:cNvPr id="50" name="Овал 49">
            <a:extLst>
              <a:ext uri="{FF2B5EF4-FFF2-40B4-BE49-F238E27FC236}">
                <a16:creationId xmlns="" xmlns:a16="http://schemas.microsoft.com/office/drawing/2014/main" id="{DFCECE53-D7AA-9459-8473-4714D6DF4A74}"/>
              </a:ext>
            </a:extLst>
          </p:cNvPr>
          <p:cNvSpPr/>
          <p:nvPr/>
        </p:nvSpPr>
        <p:spPr>
          <a:xfrm>
            <a:off x="4238452" y="3501017"/>
            <a:ext cx="243680" cy="243680"/>
          </a:xfrm>
          <a:prstGeom prst="ellipse">
            <a:avLst/>
          </a:prstGeom>
          <a:solidFill>
            <a:srgbClr val="9FC4FD"/>
          </a:solidFill>
          <a:ln w="222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nvolve Medium" panose="020B0502020202020204" pitchFamily="34" charset="0"/>
            </a:endParaRPr>
          </a:p>
        </p:txBody>
      </p:sp>
      <p:sp>
        <p:nvSpPr>
          <p:cNvPr id="51" name="Овал 50">
            <a:extLst>
              <a:ext uri="{FF2B5EF4-FFF2-40B4-BE49-F238E27FC236}">
                <a16:creationId xmlns="" xmlns:a16="http://schemas.microsoft.com/office/drawing/2014/main" id="{E87A4078-3091-C429-0918-36D8C55D8039}"/>
              </a:ext>
            </a:extLst>
          </p:cNvPr>
          <p:cNvSpPr/>
          <p:nvPr/>
        </p:nvSpPr>
        <p:spPr>
          <a:xfrm>
            <a:off x="4198013" y="4018600"/>
            <a:ext cx="243680" cy="243680"/>
          </a:xfrm>
          <a:prstGeom prst="ellipse">
            <a:avLst/>
          </a:prstGeom>
          <a:solidFill>
            <a:srgbClr val="9FC4FD"/>
          </a:solidFill>
          <a:ln w="222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nvolve Medium" panose="020B0502020202020204" pitchFamily="34" charset="0"/>
            </a:endParaRPr>
          </a:p>
        </p:txBody>
      </p:sp>
      <p:sp>
        <p:nvSpPr>
          <p:cNvPr id="52" name="Овал 51">
            <a:extLst>
              <a:ext uri="{FF2B5EF4-FFF2-40B4-BE49-F238E27FC236}">
                <a16:creationId xmlns="" xmlns:a16="http://schemas.microsoft.com/office/drawing/2014/main" id="{68D1208C-09B1-9646-CFF0-B0EF5FA229D8}"/>
              </a:ext>
            </a:extLst>
          </p:cNvPr>
          <p:cNvSpPr/>
          <p:nvPr/>
        </p:nvSpPr>
        <p:spPr>
          <a:xfrm>
            <a:off x="4303656" y="4559121"/>
            <a:ext cx="243680" cy="243680"/>
          </a:xfrm>
          <a:prstGeom prst="ellipse">
            <a:avLst/>
          </a:prstGeom>
          <a:solidFill>
            <a:srgbClr val="9FC4FD"/>
          </a:solidFill>
          <a:ln w="222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nvolve Medium" panose="020B0502020202020204" pitchFamily="34" charset="0"/>
            </a:endParaRPr>
          </a:p>
        </p:txBody>
      </p:sp>
      <p:sp>
        <p:nvSpPr>
          <p:cNvPr id="53" name="Овал 52">
            <a:extLst>
              <a:ext uri="{FF2B5EF4-FFF2-40B4-BE49-F238E27FC236}">
                <a16:creationId xmlns="" xmlns:a16="http://schemas.microsoft.com/office/drawing/2014/main" id="{3FE6A3C5-C6AE-1108-59DA-2E875BCD6BE7}"/>
              </a:ext>
            </a:extLst>
          </p:cNvPr>
          <p:cNvSpPr/>
          <p:nvPr/>
        </p:nvSpPr>
        <p:spPr>
          <a:xfrm>
            <a:off x="4494215" y="4987191"/>
            <a:ext cx="243680" cy="243680"/>
          </a:xfrm>
          <a:prstGeom prst="ellipse">
            <a:avLst/>
          </a:prstGeom>
          <a:solidFill>
            <a:srgbClr val="9FC4FD"/>
          </a:solidFill>
          <a:ln w="222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nvolve Medium" panose="020B0502020202020204" pitchFamily="34" charset="0"/>
            </a:endParaRPr>
          </a:p>
        </p:txBody>
      </p:sp>
      <p:sp>
        <p:nvSpPr>
          <p:cNvPr id="54" name="Овал 53">
            <a:extLst>
              <a:ext uri="{FF2B5EF4-FFF2-40B4-BE49-F238E27FC236}">
                <a16:creationId xmlns="" xmlns:a16="http://schemas.microsoft.com/office/drawing/2014/main" id="{90740A59-56F8-3230-FFDD-7ABAE7D04792}"/>
              </a:ext>
            </a:extLst>
          </p:cNvPr>
          <p:cNvSpPr/>
          <p:nvPr/>
        </p:nvSpPr>
        <p:spPr>
          <a:xfrm>
            <a:off x="4797484" y="5378367"/>
            <a:ext cx="243680" cy="243680"/>
          </a:xfrm>
          <a:prstGeom prst="ellipse">
            <a:avLst/>
          </a:prstGeom>
          <a:solidFill>
            <a:srgbClr val="9FC4FD"/>
          </a:solidFill>
          <a:ln w="222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nvolve Medium" panose="020B0502020202020204" pitchFamily="34" charset="0"/>
            </a:endParaRPr>
          </a:p>
        </p:txBody>
      </p:sp>
      <p:sp>
        <p:nvSpPr>
          <p:cNvPr id="55" name="Овал 54">
            <a:extLst>
              <a:ext uri="{FF2B5EF4-FFF2-40B4-BE49-F238E27FC236}">
                <a16:creationId xmlns="" xmlns:a16="http://schemas.microsoft.com/office/drawing/2014/main" id="{D2984CD4-3805-64E7-7166-ACCAECAF4CD6}"/>
              </a:ext>
            </a:extLst>
          </p:cNvPr>
          <p:cNvSpPr/>
          <p:nvPr/>
        </p:nvSpPr>
        <p:spPr>
          <a:xfrm>
            <a:off x="5180213" y="5724170"/>
            <a:ext cx="243680" cy="243680"/>
          </a:xfrm>
          <a:prstGeom prst="ellipse">
            <a:avLst/>
          </a:prstGeom>
          <a:solidFill>
            <a:srgbClr val="9FC4FD"/>
          </a:solidFill>
          <a:ln w="222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nvolve Medium" panose="020B0502020202020204" pitchFamily="34" charset="0"/>
            </a:endParaRPr>
          </a:p>
        </p:txBody>
      </p:sp>
      <p:sp>
        <p:nvSpPr>
          <p:cNvPr id="56" name="Овал 55">
            <a:extLst>
              <a:ext uri="{FF2B5EF4-FFF2-40B4-BE49-F238E27FC236}">
                <a16:creationId xmlns="" xmlns:a16="http://schemas.microsoft.com/office/drawing/2014/main" id="{439905A2-8F0D-6B30-558C-49445E6F6718}"/>
              </a:ext>
            </a:extLst>
          </p:cNvPr>
          <p:cNvSpPr/>
          <p:nvPr/>
        </p:nvSpPr>
        <p:spPr>
          <a:xfrm rot="10800000">
            <a:off x="7511294" y="5844890"/>
            <a:ext cx="243680" cy="243680"/>
          </a:xfrm>
          <a:prstGeom prst="ellipse">
            <a:avLst/>
          </a:prstGeom>
          <a:solidFill>
            <a:srgbClr val="9FC4FD"/>
          </a:solidFill>
          <a:ln w="222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nvolve Medium" panose="020B0502020202020204" pitchFamily="34" charset="0"/>
            </a:endParaRPr>
          </a:p>
        </p:txBody>
      </p:sp>
      <p:sp>
        <p:nvSpPr>
          <p:cNvPr id="57" name="Овал 56">
            <a:extLst>
              <a:ext uri="{FF2B5EF4-FFF2-40B4-BE49-F238E27FC236}">
                <a16:creationId xmlns="" xmlns:a16="http://schemas.microsoft.com/office/drawing/2014/main" id="{FF0843E0-2F3E-8F71-8CA5-613DE457F6BA}"/>
              </a:ext>
            </a:extLst>
          </p:cNvPr>
          <p:cNvSpPr/>
          <p:nvPr/>
        </p:nvSpPr>
        <p:spPr>
          <a:xfrm rot="10800000">
            <a:off x="7879547" y="5566864"/>
            <a:ext cx="243680" cy="243680"/>
          </a:xfrm>
          <a:prstGeom prst="ellipse">
            <a:avLst/>
          </a:prstGeom>
          <a:solidFill>
            <a:srgbClr val="9FC4FD"/>
          </a:solidFill>
          <a:ln w="222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nvolve Medium" panose="020B0502020202020204" pitchFamily="34" charset="0"/>
            </a:endParaRPr>
          </a:p>
        </p:txBody>
      </p:sp>
      <p:sp>
        <p:nvSpPr>
          <p:cNvPr id="58" name="Овал 57">
            <a:extLst>
              <a:ext uri="{FF2B5EF4-FFF2-40B4-BE49-F238E27FC236}">
                <a16:creationId xmlns="" xmlns:a16="http://schemas.microsoft.com/office/drawing/2014/main" id="{E3C139C2-536C-E033-7413-A13D2B0AADA9}"/>
              </a:ext>
            </a:extLst>
          </p:cNvPr>
          <p:cNvSpPr/>
          <p:nvPr/>
        </p:nvSpPr>
        <p:spPr>
          <a:xfrm rot="10800000">
            <a:off x="8203033" y="5251555"/>
            <a:ext cx="243680" cy="243680"/>
          </a:xfrm>
          <a:prstGeom prst="ellipse">
            <a:avLst/>
          </a:prstGeom>
          <a:solidFill>
            <a:srgbClr val="9FC4FD"/>
          </a:solidFill>
          <a:ln w="222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nvolve Medium" panose="020B0502020202020204" pitchFamily="34" charset="0"/>
            </a:endParaRPr>
          </a:p>
        </p:txBody>
      </p:sp>
      <p:sp>
        <p:nvSpPr>
          <p:cNvPr id="59" name="Овал 58">
            <a:extLst>
              <a:ext uri="{FF2B5EF4-FFF2-40B4-BE49-F238E27FC236}">
                <a16:creationId xmlns="" xmlns:a16="http://schemas.microsoft.com/office/drawing/2014/main" id="{9E450FBA-4702-2E58-E966-AB759814FF40}"/>
              </a:ext>
            </a:extLst>
          </p:cNvPr>
          <p:cNvSpPr/>
          <p:nvPr/>
        </p:nvSpPr>
        <p:spPr>
          <a:xfrm rot="10800000">
            <a:off x="8591828" y="4519562"/>
            <a:ext cx="243680" cy="243680"/>
          </a:xfrm>
          <a:prstGeom prst="ellipse">
            <a:avLst/>
          </a:prstGeom>
          <a:solidFill>
            <a:srgbClr val="9FC4FD"/>
          </a:solidFill>
          <a:ln w="222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nvolve Medium" panose="020B0502020202020204" pitchFamily="34" charset="0"/>
            </a:endParaRPr>
          </a:p>
        </p:txBody>
      </p:sp>
      <p:sp>
        <p:nvSpPr>
          <p:cNvPr id="60" name="Овал 59">
            <a:extLst>
              <a:ext uri="{FF2B5EF4-FFF2-40B4-BE49-F238E27FC236}">
                <a16:creationId xmlns="" xmlns:a16="http://schemas.microsoft.com/office/drawing/2014/main" id="{95DDBF15-EC1E-0491-35FB-9FD36D42FA6B}"/>
              </a:ext>
            </a:extLst>
          </p:cNvPr>
          <p:cNvSpPr/>
          <p:nvPr/>
        </p:nvSpPr>
        <p:spPr>
          <a:xfrm rot="10800000">
            <a:off x="8660307" y="4102533"/>
            <a:ext cx="243680" cy="243680"/>
          </a:xfrm>
          <a:prstGeom prst="ellipse">
            <a:avLst/>
          </a:prstGeom>
          <a:solidFill>
            <a:srgbClr val="9FC4FD"/>
          </a:solidFill>
          <a:ln w="222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nvolve Medium" panose="020B0502020202020204" pitchFamily="34" charset="0"/>
            </a:endParaRPr>
          </a:p>
        </p:txBody>
      </p:sp>
      <p:sp>
        <p:nvSpPr>
          <p:cNvPr id="61" name="Овал 60">
            <a:extLst>
              <a:ext uri="{FF2B5EF4-FFF2-40B4-BE49-F238E27FC236}">
                <a16:creationId xmlns="" xmlns:a16="http://schemas.microsoft.com/office/drawing/2014/main" id="{6A02E4D2-3548-201A-7418-3B3DB19D9150}"/>
              </a:ext>
            </a:extLst>
          </p:cNvPr>
          <p:cNvSpPr/>
          <p:nvPr/>
        </p:nvSpPr>
        <p:spPr>
          <a:xfrm rot="10800000">
            <a:off x="8681816" y="3677171"/>
            <a:ext cx="243680" cy="243680"/>
          </a:xfrm>
          <a:prstGeom prst="ellipse">
            <a:avLst/>
          </a:prstGeom>
          <a:solidFill>
            <a:srgbClr val="9FC4FD"/>
          </a:solidFill>
          <a:ln w="222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nvolve Medium" panose="020B0502020202020204" pitchFamily="34" charset="0"/>
            </a:endParaRPr>
          </a:p>
        </p:txBody>
      </p:sp>
      <p:sp>
        <p:nvSpPr>
          <p:cNvPr id="62" name="Овал 61">
            <a:extLst>
              <a:ext uri="{FF2B5EF4-FFF2-40B4-BE49-F238E27FC236}">
                <a16:creationId xmlns="" xmlns:a16="http://schemas.microsoft.com/office/drawing/2014/main" id="{481E94CE-08F7-A692-85F0-3324056D7C1F}"/>
              </a:ext>
            </a:extLst>
          </p:cNvPr>
          <p:cNvSpPr/>
          <p:nvPr/>
        </p:nvSpPr>
        <p:spPr>
          <a:xfrm rot="10800000">
            <a:off x="8471794" y="2892558"/>
            <a:ext cx="243680" cy="243680"/>
          </a:xfrm>
          <a:prstGeom prst="ellipse">
            <a:avLst/>
          </a:prstGeom>
          <a:solidFill>
            <a:srgbClr val="9FC4FD"/>
          </a:solidFill>
          <a:ln w="222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nvolve Medium" panose="020B0502020202020204" pitchFamily="34" charset="0"/>
            </a:endParaRPr>
          </a:p>
        </p:txBody>
      </p:sp>
      <p:sp>
        <p:nvSpPr>
          <p:cNvPr id="63" name="Овал 62">
            <a:extLst>
              <a:ext uri="{FF2B5EF4-FFF2-40B4-BE49-F238E27FC236}">
                <a16:creationId xmlns="" xmlns:a16="http://schemas.microsoft.com/office/drawing/2014/main" id="{DD071E29-3AF3-958D-19AA-34C3FB55E33B}"/>
              </a:ext>
            </a:extLst>
          </p:cNvPr>
          <p:cNvSpPr/>
          <p:nvPr/>
        </p:nvSpPr>
        <p:spPr>
          <a:xfrm rot="10800000">
            <a:off x="8231598" y="2477168"/>
            <a:ext cx="243680" cy="243680"/>
          </a:xfrm>
          <a:prstGeom prst="ellipse">
            <a:avLst/>
          </a:prstGeom>
          <a:solidFill>
            <a:srgbClr val="9FC4FD"/>
          </a:solidFill>
          <a:ln w="222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nvolve Medium" panose="020B0502020202020204" pitchFamily="34" charset="0"/>
            </a:endParaRPr>
          </a:p>
        </p:txBody>
      </p:sp>
      <p:sp>
        <p:nvSpPr>
          <p:cNvPr id="64" name="Овал 63">
            <a:extLst>
              <a:ext uri="{FF2B5EF4-FFF2-40B4-BE49-F238E27FC236}">
                <a16:creationId xmlns="" xmlns:a16="http://schemas.microsoft.com/office/drawing/2014/main" id="{A1BCF591-CF8C-2421-DA67-BDEA7BD87100}"/>
              </a:ext>
            </a:extLst>
          </p:cNvPr>
          <p:cNvSpPr/>
          <p:nvPr/>
        </p:nvSpPr>
        <p:spPr>
          <a:xfrm rot="10800000">
            <a:off x="7830954" y="2098155"/>
            <a:ext cx="243680" cy="243680"/>
          </a:xfrm>
          <a:prstGeom prst="ellipse">
            <a:avLst/>
          </a:prstGeom>
          <a:solidFill>
            <a:srgbClr val="9FC4FD"/>
          </a:solidFill>
          <a:ln w="222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nvolve Medium" panose="020B0502020202020204" pitchFamily="34" charset="0"/>
            </a:endParaRPr>
          </a:p>
        </p:txBody>
      </p:sp>
      <p:sp>
        <p:nvSpPr>
          <p:cNvPr id="65" name="Овал 64">
            <a:extLst>
              <a:ext uri="{FF2B5EF4-FFF2-40B4-BE49-F238E27FC236}">
                <a16:creationId xmlns="" xmlns:a16="http://schemas.microsoft.com/office/drawing/2014/main" id="{683FE5F2-A17F-1968-1278-2AC0EDC6E1F2}"/>
              </a:ext>
            </a:extLst>
          </p:cNvPr>
          <p:cNvSpPr/>
          <p:nvPr/>
        </p:nvSpPr>
        <p:spPr>
          <a:xfrm rot="10800000">
            <a:off x="7349400" y="1788997"/>
            <a:ext cx="243680" cy="243680"/>
          </a:xfrm>
          <a:prstGeom prst="ellipse">
            <a:avLst/>
          </a:prstGeom>
          <a:solidFill>
            <a:srgbClr val="9FC4FD"/>
          </a:solidFill>
          <a:ln w="222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nvolve Medium" panose="020B0502020202020204" pitchFamily="34" charset="0"/>
            </a:endParaRPr>
          </a:p>
        </p:txBody>
      </p:sp>
      <p:sp>
        <p:nvSpPr>
          <p:cNvPr id="67" name="Овал 66">
            <a:extLst>
              <a:ext uri="{FF2B5EF4-FFF2-40B4-BE49-F238E27FC236}">
                <a16:creationId xmlns="" xmlns:a16="http://schemas.microsoft.com/office/drawing/2014/main" id="{0BAFA188-4EC6-C495-B3C5-172C598FE4A8}"/>
              </a:ext>
            </a:extLst>
          </p:cNvPr>
          <p:cNvSpPr/>
          <p:nvPr/>
        </p:nvSpPr>
        <p:spPr>
          <a:xfrm rot="10800000">
            <a:off x="8604407" y="3277441"/>
            <a:ext cx="243680" cy="243680"/>
          </a:xfrm>
          <a:prstGeom prst="ellipse">
            <a:avLst/>
          </a:prstGeom>
          <a:solidFill>
            <a:srgbClr val="9FC4FD"/>
          </a:solidFill>
          <a:ln w="222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nvolve Medium" panose="020B0502020202020204" pitchFamily="34" charset="0"/>
            </a:endParaRPr>
          </a:p>
        </p:txBody>
      </p:sp>
      <p:sp>
        <p:nvSpPr>
          <p:cNvPr id="68" name="Овал 67">
            <a:extLst>
              <a:ext uri="{FF2B5EF4-FFF2-40B4-BE49-F238E27FC236}">
                <a16:creationId xmlns="" xmlns:a16="http://schemas.microsoft.com/office/drawing/2014/main" id="{23212A67-7E7E-86A1-506D-79D1328145F2}"/>
              </a:ext>
            </a:extLst>
          </p:cNvPr>
          <p:cNvSpPr/>
          <p:nvPr/>
        </p:nvSpPr>
        <p:spPr>
          <a:xfrm rot="10800000">
            <a:off x="8430276" y="4904446"/>
            <a:ext cx="243680" cy="243680"/>
          </a:xfrm>
          <a:prstGeom prst="ellipse">
            <a:avLst/>
          </a:prstGeom>
          <a:solidFill>
            <a:srgbClr val="9FC4FD"/>
          </a:solidFill>
          <a:ln w="222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nvolve Medium" panose="020B0502020202020204" pitchFamily="34" charset="0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="" xmlns:a16="http://schemas.microsoft.com/office/drawing/2014/main" id="{DC6AF019-DB82-14DF-E476-F34129FA62B3}"/>
              </a:ext>
            </a:extLst>
          </p:cNvPr>
          <p:cNvSpPr/>
          <p:nvPr/>
        </p:nvSpPr>
        <p:spPr>
          <a:xfrm>
            <a:off x="6787716" y="1213336"/>
            <a:ext cx="4017211" cy="360116"/>
          </a:xfrm>
          <a:prstGeom prst="roundRect">
            <a:avLst>
              <a:gd name="adj" fmla="val 50000"/>
            </a:avLst>
          </a:prstGeom>
          <a:solidFill>
            <a:schemeClr val="bg1">
              <a:alpha val="26000"/>
            </a:schemeClr>
          </a:solidFill>
          <a:ln w="28575">
            <a:solidFill>
              <a:schemeClr val="bg1">
                <a:alpha val="3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latin typeface="Involve Bold" panose="020B0502020202020204" pitchFamily="34" charset="0"/>
              </a:rPr>
              <a:t>ПРОФЕССИОНАЛЬНЫЕ КОМПЕТЕНЦИИ СОВЕТНИКА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="" xmlns:a16="http://schemas.microsoft.com/office/drawing/2014/main" id="{1C0865CC-140D-0980-2801-07D9E932C605}"/>
              </a:ext>
            </a:extLst>
          </p:cNvPr>
          <p:cNvGrpSpPr/>
          <p:nvPr/>
        </p:nvGrpSpPr>
        <p:grpSpPr>
          <a:xfrm>
            <a:off x="7534299" y="647335"/>
            <a:ext cx="4098384" cy="449669"/>
            <a:chOff x="7534299" y="647335"/>
            <a:chExt cx="4098384" cy="449669"/>
          </a:xfrm>
        </p:grpSpPr>
        <p:pic>
          <p:nvPicPr>
            <p:cNvPr id="34" name="Рисунок 33">
              <a:extLst>
                <a:ext uri="{FF2B5EF4-FFF2-40B4-BE49-F238E27FC236}">
                  <a16:creationId xmlns="" xmlns:a16="http://schemas.microsoft.com/office/drawing/2014/main" id="{0DADF51B-202F-07B7-97C9-69F444E833B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1008145" y="694175"/>
              <a:ext cx="624538" cy="355988"/>
            </a:xfrm>
            <a:prstGeom prst="rect">
              <a:avLst/>
            </a:prstGeom>
          </p:spPr>
        </p:pic>
        <p:pic>
          <p:nvPicPr>
            <p:cNvPr id="36" name="Рисунок 35">
              <a:extLst>
                <a:ext uri="{FF2B5EF4-FFF2-40B4-BE49-F238E27FC236}">
                  <a16:creationId xmlns="" xmlns:a16="http://schemas.microsoft.com/office/drawing/2014/main" id="{C6B303E7-22D6-3593-A1F0-4A3466D36F6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534299" y="647335"/>
              <a:ext cx="1324021" cy="449669"/>
            </a:xfrm>
            <a:prstGeom prst="rect">
              <a:avLst/>
            </a:prstGeom>
          </p:spPr>
        </p:pic>
        <p:pic>
          <p:nvPicPr>
            <p:cNvPr id="38" name="Рисунок 37">
              <a:extLst>
                <a:ext uri="{FF2B5EF4-FFF2-40B4-BE49-F238E27FC236}">
                  <a16:creationId xmlns="" xmlns:a16="http://schemas.microsoft.com/office/drawing/2014/main" id="{F07C68CC-0818-9E21-F9E3-2B4B98D587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957038" y="672317"/>
              <a:ext cx="505876" cy="399706"/>
            </a:xfrm>
            <a:prstGeom prst="rect">
              <a:avLst/>
            </a:prstGeom>
          </p:spPr>
        </p:pic>
        <p:pic>
          <p:nvPicPr>
            <p:cNvPr id="45" name="Рисунок 44">
              <a:extLst>
                <a:ext uri="{FF2B5EF4-FFF2-40B4-BE49-F238E27FC236}">
                  <a16:creationId xmlns="" xmlns:a16="http://schemas.microsoft.com/office/drawing/2014/main" id="{0CAC4DD2-0D8E-2F8A-3E70-D5A7BB085B1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9561633" y="672317"/>
              <a:ext cx="849372" cy="399706"/>
            </a:xfrm>
            <a:prstGeom prst="rect">
              <a:avLst/>
            </a:prstGeom>
          </p:spPr>
        </p:pic>
        <p:pic>
          <p:nvPicPr>
            <p:cNvPr id="46" name="Рисунок 45">
              <a:extLst>
                <a:ext uri="{FF2B5EF4-FFF2-40B4-BE49-F238E27FC236}">
                  <a16:creationId xmlns="" xmlns:a16="http://schemas.microsoft.com/office/drawing/2014/main" id="{439B413C-2404-47B0-25F4-86EBD1ACF3A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10509723" y="662948"/>
              <a:ext cx="399704" cy="418442"/>
            </a:xfrm>
            <a:prstGeom prst="rect">
              <a:avLst/>
            </a:prstGeom>
          </p:spPr>
        </p:pic>
      </p:grpSp>
      <p:sp>
        <p:nvSpPr>
          <p:cNvPr id="66" name="Номер слайда 1">
            <a:extLst>
              <a:ext uri="{FF2B5EF4-FFF2-40B4-BE49-F238E27FC236}">
                <a16:creationId xmlns="" xmlns:a16="http://schemas.microsoft.com/office/drawing/2014/main" id="{1965DD87-7D8A-21A3-05A0-73B65F7375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08986" y="6492872"/>
            <a:ext cx="743705" cy="365125"/>
          </a:xfrm>
        </p:spPr>
        <p:txBody>
          <a:bodyPr/>
          <a:lstStyle/>
          <a:p>
            <a:fld id="{D35DEAFB-07D3-4D2E-8275-5F76918DCC1E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6431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AE478BA-DAB4-980E-0314-F90E14EA7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211">
            <a:extLst>
              <a:ext uri="{FF2B5EF4-FFF2-40B4-BE49-F238E27FC236}">
                <a16:creationId xmlns="" xmlns:a16="http://schemas.microsoft.com/office/drawing/2014/main" id="{21E1EE87-63F6-BCDA-9CA5-C32F87451822}"/>
              </a:ext>
            </a:extLst>
          </p:cNvPr>
          <p:cNvSpPr txBox="1">
            <a:spLocks/>
          </p:cNvSpPr>
          <p:nvPr/>
        </p:nvSpPr>
        <p:spPr>
          <a:xfrm>
            <a:off x="581980" y="467795"/>
            <a:ext cx="6696150" cy="615553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solidFill>
                  <a:schemeClr val="bg1"/>
                </a:solidFill>
                <a:latin typeface="Involve Bold" panose="020B0502020202020204" pitchFamily="34" charset="0"/>
              </a:rPr>
              <a:t>ВОЗМОЖНОСТИ РАЗВИТИЯ ВОСПИТАТЕЛЬНОЙ СРЕДЫ ОБРАЗОВАТЕЛЬНОЙ ОРГАНИЗАЦИИ</a:t>
            </a:r>
            <a:endParaRPr lang="ru-RU" sz="2000" spc="-10" dirty="0">
              <a:solidFill>
                <a:schemeClr val="bg1"/>
              </a:solidFill>
              <a:latin typeface="Involve Bold" panose="020B0502020202020204" pitchFamily="34" charset="0"/>
            </a:endParaRPr>
          </a:p>
        </p:txBody>
      </p:sp>
      <p:grpSp>
        <p:nvGrpSpPr>
          <p:cNvPr id="15" name="Группа 14">
            <a:extLst>
              <a:ext uri="{FF2B5EF4-FFF2-40B4-BE49-F238E27FC236}">
                <a16:creationId xmlns="" xmlns:a16="http://schemas.microsoft.com/office/drawing/2014/main" id="{B6492740-8DD3-E5D9-9D3E-083FD9FED761}"/>
              </a:ext>
            </a:extLst>
          </p:cNvPr>
          <p:cNvGrpSpPr/>
          <p:nvPr/>
        </p:nvGrpSpPr>
        <p:grpSpPr>
          <a:xfrm>
            <a:off x="7629577" y="1351464"/>
            <a:ext cx="4112480" cy="960945"/>
            <a:chOff x="3800053" y="1348334"/>
            <a:chExt cx="4112480" cy="960945"/>
          </a:xfrm>
        </p:grpSpPr>
        <p:sp>
          <p:nvSpPr>
            <p:cNvPr id="20" name="TextBox 19">
              <a:extLst>
                <a:ext uri="{FF2B5EF4-FFF2-40B4-BE49-F238E27FC236}">
                  <a16:creationId xmlns="" xmlns:a16="http://schemas.microsoft.com/office/drawing/2014/main" id="{821C486F-CDE2-3064-36ED-7889F9F7751A}"/>
                </a:ext>
              </a:extLst>
            </p:cNvPr>
            <p:cNvSpPr txBox="1"/>
            <p:nvPr/>
          </p:nvSpPr>
          <p:spPr>
            <a:xfrm>
              <a:off x="3800053" y="1760411"/>
              <a:ext cx="4112480" cy="54886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171450" indent="-171450">
                <a:spcAft>
                  <a:spcPts val="200"/>
                </a:spcAft>
                <a:buSzPct val="100000"/>
                <a:buFont typeface="Arial" panose="020B0604020202020204" pitchFamily="34" charset="0"/>
                <a:buChar char="•"/>
              </a:pPr>
              <a:r>
                <a:rPr lang="ru-RU" sz="850" dirty="0">
                  <a:solidFill>
                    <a:schemeClr val="bg1"/>
                  </a:solidFill>
                  <a:latin typeface="Involve Medium" panose="020B0502020202020204" pitchFamily="34" charset="0"/>
                </a:rPr>
                <a:t>­привлечение средств на реализацию социально значимых проектов </a:t>
              </a:r>
              <a:br>
                <a:rPr lang="ru-RU" sz="850" dirty="0">
                  <a:solidFill>
                    <a:schemeClr val="bg1"/>
                  </a:solidFill>
                  <a:latin typeface="Involve Medium" panose="020B0502020202020204" pitchFamily="34" charset="0"/>
                </a:rPr>
              </a:br>
              <a:r>
                <a:rPr lang="ru-RU" sz="850" dirty="0">
                  <a:solidFill>
                    <a:schemeClr val="bg1"/>
                  </a:solidFill>
                  <a:latin typeface="Involve Medium" panose="020B0502020202020204" pitchFamily="34" charset="0"/>
                </a:rPr>
                <a:t>и развитие воспитательных пространств</a:t>
              </a:r>
            </a:p>
            <a:p>
              <a:pPr marL="171450" indent="-171450">
                <a:spcAft>
                  <a:spcPts val="200"/>
                </a:spcAft>
                <a:buSzPct val="100000"/>
                <a:buFont typeface="Arial" panose="020B0604020202020204" pitchFamily="34" charset="0"/>
                <a:buChar char="•"/>
              </a:pPr>
              <a:r>
                <a:rPr lang="ru-RU" sz="850" dirty="0">
                  <a:solidFill>
                    <a:schemeClr val="bg1"/>
                  </a:solidFill>
                  <a:latin typeface="Involve Medium" panose="020B0502020202020204" pitchFamily="34" charset="0"/>
                </a:rPr>
                <a:t>­содействие родителям в участии в конкурсе инициатив родительских сообществ Российского общества «Знание»</a:t>
              </a:r>
            </a:p>
          </p:txBody>
        </p:sp>
        <p:sp>
          <p:nvSpPr>
            <p:cNvPr id="22" name="Прямоугольник: скругленные углы 21">
              <a:extLst>
                <a:ext uri="{FF2B5EF4-FFF2-40B4-BE49-F238E27FC236}">
                  <a16:creationId xmlns="" xmlns:a16="http://schemas.microsoft.com/office/drawing/2014/main" id="{85118367-B99B-1E87-8343-149E82770298}"/>
                </a:ext>
              </a:extLst>
            </p:cNvPr>
            <p:cNvSpPr/>
            <p:nvPr/>
          </p:nvSpPr>
          <p:spPr>
            <a:xfrm>
              <a:off x="3800053" y="1348334"/>
              <a:ext cx="2692088" cy="289193"/>
            </a:xfrm>
            <a:prstGeom prst="roundRect">
              <a:avLst>
                <a:gd name="adj" fmla="val 24838"/>
              </a:avLst>
            </a:prstGeom>
            <a:solidFill>
              <a:srgbClr val="0092FF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1000" dirty="0">
                  <a:latin typeface="Involve SemiBold" panose="020B0502020202020204" pitchFamily="34" charset="0"/>
                </a:rPr>
                <a:t>ПРИВЛЕЧЕНИЕ ГРАНТОВЫХ</a:t>
              </a:r>
              <a:r>
                <a:rPr lang="en-US" sz="1000" dirty="0">
                  <a:latin typeface="Involve SemiBold" panose="020B0502020202020204" pitchFamily="34" charset="0"/>
                </a:rPr>
                <a:t> </a:t>
              </a:r>
              <a:r>
                <a:rPr lang="ru-RU" sz="1000" dirty="0">
                  <a:latin typeface="Involve SemiBold" panose="020B0502020202020204" pitchFamily="34" charset="0"/>
                </a:rPr>
                <a:t>СРЕДСТВ</a:t>
              </a:r>
            </a:p>
          </p:txBody>
        </p:sp>
      </p:grpSp>
      <p:grpSp>
        <p:nvGrpSpPr>
          <p:cNvPr id="17" name="Группа 16">
            <a:extLst>
              <a:ext uri="{FF2B5EF4-FFF2-40B4-BE49-F238E27FC236}">
                <a16:creationId xmlns="" xmlns:a16="http://schemas.microsoft.com/office/drawing/2014/main" id="{832B4973-0602-50CC-BD95-C51DB10C7C3B}"/>
              </a:ext>
            </a:extLst>
          </p:cNvPr>
          <p:cNvGrpSpPr/>
          <p:nvPr/>
        </p:nvGrpSpPr>
        <p:grpSpPr>
          <a:xfrm>
            <a:off x="3738702" y="1326599"/>
            <a:ext cx="3356808" cy="971463"/>
            <a:chOff x="7291953" y="1347107"/>
            <a:chExt cx="3356808" cy="971463"/>
          </a:xfrm>
        </p:grpSpPr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F10526B5-EE48-2A70-F21C-4A6AC621E92A}"/>
                </a:ext>
              </a:extLst>
            </p:cNvPr>
            <p:cNvSpPr txBox="1"/>
            <p:nvPr/>
          </p:nvSpPr>
          <p:spPr>
            <a:xfrm>
              <a:off x="7291953" y="1744054"/>
              <a:ext cx="3356808" cy="57451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171450" indent="-171450">
                <a:spcAft>
                  <a:spcPts val="200"/>
                </a:spcAft>
                <a:buSzPct val="100000"/>
                <a:buFont typeface="Arial" panose="020B0604020202020204" pitchFamily="34" charset="0"/>
                <a:buChar char="•"/>
              </a:pPr>
              <a:r>
                <a:rPr lang="ru-RU" sz="850" dirty="0">
                  <a:solidFill>
                    <a:schemeClr val="bg1"/>
                  </a:solidFill>
                  <a:latin typeface="Involve Medium" panose="020B0502020202020204" pitchFamily="34" charset="0"/>
                </a:rPr>
                <a:t>­государственный паблик образовательной организации в соответствии с едиными требованиями</a:t>
              </a:r>
            </a:p>
            <a:p>
              <a:pPr marL="171450" indent="-171450">
                <a:spcAft>
                  <a:spcPts val="200"/>
                </a:spcAft>
                <a:buSzPct val="100000"/>
                <a:buFont typeface="Arial" panose="020B0604020202020204" pitchFamily="34" charset="0"/>
                <a:buChar char="•"/>
              </a:pPr>
              <a:r>
                <a:rPr lang="ru-RU" sz="850" dirty="0">
                  <a:solidFill>
                    <a:schemeClr val="bg1"/>
                  </a:solidFill>
                  <a:latin typeface="Involve Medium" panose="020B0502020202020204" pitchFamily="34" charset="0"/>
                </a:rPr>
                <a:t>­авторы контента — актив медиацентра</a:t>
              </a:r>
            </a:p>
            <a:p>
              <a:pPr marL="171450" indent="-171450">
                <a:spcAft>
                  <a:spcPts val="200"/>
                </a:spcAft>
                <a:buSzPct val="100000"/>
                <a:buFont typeface="Arial" panose="020B0604020202020204" pitchFamily="34" charset="0"/>
                <a:buChar char="•"/>
              </a:pPr>
              <a:r>
                <a:rPr lang="ru-RU" sz="850" dirty="0">
                  <a:solidFill>
                    <a:schemeClr val="bg1"/>
                  </a:solidFill>
                  <a:latin typeface="Involve Medium" panose="020B0502020202020204" pitchFamily="34" charset="0"/>
                </a:rPr>
                <a:t>­единый родительский чат образовательной организации</a:t>
              </a:r>
            </a:p>
          </p:txBody>
        </p:sp>
        <p:sp>
          <p:nvSpPr>
            <p:cNvPr id="24" name="Прямоугольник: скругленные углы 23">
              <a:extLst>
                <a:ext uri="{FF2B5EF4-FFF2-40B4-BE49-F238E27FC236}">
                  <a16:creationId xmlns="" xmlns:a16="http://schemas.microsoft.com/office/drawing/2014/main" id="{3E847839-6153-2BBE-D50E-75EFC3FD7612}"/>
                </a:ext>
              </a:extLst>
            </p:cNvPr>
            <p:cNvSpPr/>
            <p:nvPr/>
          </p:nvSpPr>
          <p:spPr>
            <a:xfrm>
              <a:off x="7291953" y="1347107"/>
              <a:ext cx="2913897" cy="289193"/>
            </a:xfrm>
            <a:prstGeom prst="roundRect">
              <a:avLst>
                <a:gd name="adj" fmla="val 24838"/>
              </a:avLst>
            </a:prstGeom>
            <a:solidFill>
              <a:srgbClr val="0092FF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1000" dirty="0">
                  <a:latin typeface="Involve SemiBold" panose="020B0502020202020204" pitchFamily="34" charset="0"/>
                </a:rPr>
                <a:t>РАБОТА В ЦИФРОВОМ ПРОСТРАНСТВЕ</a:t>
              </a:r>
            </a:p>
          </p:txBody>
        </p:sp>
      </p:grpSp>
      <p:grpSp>
        <p:nvGrpSpPr>
          <p:cNvPr id="3" name="Группа 2">
            <a:extLst>
              <a:ext uri="{FF2B5EF4-FFF2-40B4-BE49-F238E27FC236}">
                <a16:creationId xmlns="" xmlns:a16="http://schemas.microsoft.com/office/drawing/2014/main" id="{7F98058B-C8F0-5C6C-CCB5-05CBD5391213}"/>
              </a:ext>
            </a:extLst>
          </p:cNvPr>
          <p:cNvGrpSpPr/>
          <p:nvPr/>
        </p:nvGrpSpPr>
        <p:grpSpPr>
          <a:xfrm>
            <a:off x="560696" y="1344274"/>
            <a:ext cx="2781079" cy="3035064"/>
            <a:chOff x="560696" y="1344274"/>
            <a:chExt cx="2781079" cy="3035064"/>
          </a:xfrm>
        </p:grpSpPr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30023703-F224-12D0-0E54-7B3FF69A076A}"/>
                </a:ext>
              </a:extLst>
            </p:cNvPr>
            <p:cNvSpPr txBox="1"/>
            <p:nvPr/>
          </p:nvSpPr>
          <p:spPr>
            <a:xfrm>
              <a:off x="590918" y="1717071"/>
              <a:ext cx="2750857" cy="266226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171450" indent="-171450">
                <a:spcAft>
                  <a:spcPts val="300"/>
                </a:spcAft>
                <a:buSzPct val="100000"/>
                <a:buFont typeface="Arial" panose="020B0604020202020204" pitchFamily="34" charset="0"/>
                <a:buChar char="•"/>
              </a:pPr>
              <a:r>
                <a:rPr lang="ru-RU" sz="850" dirty="0">
                  <a:solidFill>
                    <a:schemeClr val="bg1"/>
                  </a:solidFill>
                  <a:latin typeface="Involve Medium" panose="020B0502020202020204" pitchFamily="34" charset="0"/>
                </a:rPr>
                <a:t>­штаб воспитательной работы</a:t>
              </a:r>
            </a:p>
            <a:p>
              <a:pPr marL="171450" indent="-171450">
                <a:spcAft>
                  <a:spcPts val="300"/>
                </a:spcAft>
                <a:buSzPct val="100000"/>
                <a:buFont typeface="Arial" panose="020B0604020202020204" pitchFamily="34" charset="0"/>
                <a:buChar char="•"/>
              </a:pPr>
              <a:r>
                <a:rPr lang="ru-RU" sz="850" dirty="0">
                  <a:solidFill>
                    <a:schemeClr val="bg1"/>
                  </a:solidFill>
                  <a:latin typeface="Involve Medium" panose="020B0502020202020204" pitchFamily="34" charset="0"/>
                </a:rPr>
                <a:t>­центр детских/молодёжных инициатив</a:t>
              </a:r>
            </a:p>
            <a:p>
              <a:pPr marL="171450" indent="-171450">
                <a:spcAft>
                  <a:spcPts val="300"/>
                </a:spcAft>
                <a:buSzPct val="100000"/>
                <a:buFont typeface="Arial" panose="020B0604020202020204" pitchFamily="34" charset="0"/>
                <a:buChar char="•"/>
              </a:pPr>
              <a:r>
                <a:rPr lang="ru-RU" sz="850" dirty="0">
                  <a:solidFill>
                    <a:schemeClr val="bg1"/>
                  </a:solidFill>
                  <a:latin typeface="Involve Medium" panose="020B0502020202020204" pitchFamily="34" charset="0"/>
                </a:rPr>
                <a:t>­первичное отделение Движения Первых</a:t>
              </a:r>
            </a:p>
            <a:p>
              <a:pPr marL="171450" indent="-171450">
                <a:spcAft>
                  <a:spcPts val="300"/>
                </a:spcAft>
                <a:buSzPct val="100000"/>
                <a:buFont typeface="Arial" panose="020B0604020202020204" pitchFamily="34" charset="0"/>
                <a:buChar char="•"/>
              </a:pPr>
              <a:r>
                <a:rPr lang="ru-RU" sz="850" dirty="0">
                  <a:solidFill>
                    <a:schemeClr val="bg1"/>
                  </a:solidFill>
                  <a:latin typeface="Involve Medium" panose="020B0502020202020204" pitchFamily="34" charset="0"/>
                </a:rPr>
                <a:t>­программа развития социальной активности обучающихся начальных классов «Орлята России»</a:t>
              </a:r>
            </a:p>
            <a:p>
              <a:pPr marL="171450" indent="-171450">
                <a:spcAft>
                  <a:spcPts val="300"/>
                </a:spcAft>
                <a:buSzPct val="100000"/>
                <a:buFont typeface="Arial" panose="020B0604020202020204" pitchFamily="34" charset="0"/>
                <a:buChar char="•"/>
              </a:pPr>
              <a:r>
                <a:rPr lang="ru-RU" sz="850" dirty="0">
                  <a:solidFill>
                    <a:schemeClr val="bg1"/>
                  </a:solidFill>
                  <a:latin typeface="Involve Medium" panose="020B0502020202020204" pitchFamily="34" charset="0"/>
                </a:rPr>
                <a:t>­взаимодействие с дошкольными образовательными учреждениями </a:t>
              </a:r>
              <a:br>
                <a:rPr lang="ru-RU" sz="850" dirty="0">
                  <a:solidFill>
                    <a:schemeClr val="bg1"/>
                  </a:solidFill>
                  <a:latin typeface="Involve Medium" panose="020B0502020202020204" pitchFamily="34" charset="0"/>
                </a:rPr>
              </a:br>
              <a:r>
                <a:rPr lang="ru-RU" sz="850" dirty="0">
                  <a:solidFill>
                    <a:schemeClr val="bg1"/>
                  </a:solidFill>
                  <a:latin typeface="Involve Medium" panose="020B0502020202020204" pitchFamily="34" charset="0"/>
                </a:rPr>
                <a:t>по реализации проекта «Орлята‑дошколята»</a:t>
              </a:r>
            </a:p>
            <a:p>
              <a:pPr marL="171450" indent="-171450">
                <a:spcAft>
                  <a:spcPts val="300"/>
                </a:spcAft>
                <a:buSzPct val="100000"/>
                <a:buFont typeface="Arial" panose="020B0604020202020204" pitchFamily="34" charset="0"/>
                <a:buChar char="•"/>
              </a:pPr>
              <a:r>
                <a:rPr lang="ru-RU" sz="850" dirty="0">
                  <a:solidFill>
                    <a:schemeClr val="bg1"/>
                  </a:solidFill>
                  <a:latin typeface="Involve Medium" panose="020B0502020202020204" pitchFamily="34" charset="0"/>
                </a:rPr>
                <a:t>­воспитательные пространства: театр, музей, медиацентр, спортивный клуб, клуб юных спасателей, волонтёрский отряд, туристический клуб, поисковый отряд, киноклуб, литературный клуб</a:t>
              </a:r>
            </a:p>
            <a:p>
              <a:pPr marL="171450" indent="-171450">
                <a:spcAft>
                  <a:spcPts val="300"/>
                </a:spcAft>
                <a:buSzPct val="100000"/>
                <a:buFont typeface="Arial" panose="020B0604020202020204" pitchFamily="34" charset="0"/>
                <a:buChar char="•"/>
              </a:pPr>
              <a:r>
                <a:rPr lang="ru-RU" sz="850" dirty="0">
                  <a:solidFill>
                    <a:schemeClr val="bg1"/>
                  </a:solidFill>
                  <a:latin typeface="Involve Medium" panose="020B0502020202020204" pitchFamily="34" charset="0"/>
                </a:rPr>
                <a:t>с­истема школьного и студенческого самоуправления</a:t>
              </a:r>
            </a:p>
            <a:p>
              <a:pPr marL="171450" indent="-171450">
                <a:spcAft>
                  <a:spcPts val="300"/>
                </a:spcAft>
                <a:buSzPct val="100000"/>
                <a:buFont typeface="Arial" panose="020B0604020202020204" pitchFamily="34" charset="0"/>
                <a:buChar char="•"/>
              </a:pPr>
              <a:r>
                <a:rPr lang="ru-RU" sz="850" dirty="0">
                  <a:solidFill>
                    <a:schemeClr val="bg1"/>
                  </a:solidFill>
                  <a:latin typeface="Involve Medium" panose="020B0502020202020204" pitchFamily="34" charset="0"/>
                </a:rPr>
                <a:t>­оформление образовательных пространств</a:t>
              </a:r>
            </a:p>
            <a:p>
              <a:pPr marL="171450" indent="-171450">
                <a:spcAft>
                  <a:spcPts val="300"/>
                </a:spcAft>
                <a:buSzPct val="100000"/>
                <a:buFont typeface="Arial" panose="020B0604020202020204" pitchFamily="34" charset="0"/>
                <a:buChar char="•"/>
              </a:pPr>
              <a:r>
                <a:rPr lang="ru-RU" sz="850" dirty="0">
                  <a:solidFill>
                    <a:schemeClr val="bg1"/>
                  </a:solidFill>
                  <a:latin typeface="Involve Medium" panose="020B0502020202020204" pitchFamily="34" charset="0"/>
                </a:rPr>
                <a:t>­лагерь дневного пребывания (пришкольный)</a:t>
              </a:r>
            </a:p>
          </p:txBody>
        </p:sp>
        <p:sp>
          <p:nvSpPr>
            <p:cNvPr id="26" name="Прямоугольник: скругленные углы 25">
              <a:extLst>
                <a:ext uri="{FF2B5EF4-FFF2-40B4-BE49-F238E27FC236}">
                  <a16:creationId xmlns="" xmlns:a16="http://schemas.microsoft.com/office/drawing/2014/main" id="{C8E48DF4-4517-1F66-26BE-023520EC3969}"/>
                </a:ext>
              </a:extLst>
            </p:cNvPr>
            <p:cNvSpPr/>
            <p:nvPr/>
          </p:nvSpPr>
          <p:spPr>
            <a:xfrm>
              <a:off x="560696" y="1344274"/>
              <a:ext cx="2692088" cy="289193"/>
            </a:xfrm>
            <a:prstGeom prst="roundRect">
              <a:avLst>
                <a:gd name="adj" fmla="val 24838"/>
              </a:avLst>
            </a:prstGeom>
            <a:solidFill>
              <a:srgbClr val="0092FF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1000" dirty="0">
                  <a:latin typeface="Involve SemiBold" panose="020B0502020202020204" pitchFamily="34" charset="0"/>
                </a:rPr>
                <a:t>РЕСУРСЫ ВОСПИТАТЕЛЬНОЙ СРЕДЫ</a:t>
              </a: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="" xmlns:a16="http://schemas.microsoft.com/office/drawing/2014/main" id="{FB74F8D9-DD38-AB67-CB60-CB8F3DC0B93C}"/>
              </a:ext>
            </a:extLst>
          </p:cNvPr>
          <p:cNvGrpSpPr/>
          <p:nvPr/>
        </p:nvGrpSpPr>
        <p:grpSpPr>
          <a:xfrm>
            <a:off x="7629576" y="2480942"/>
            <a:ext cx="3611737" cy="1136881"/>
            <a:chOff x="3633806" y="5041709"/>
            <a:chExt cx="3611737" cy="1136881"/>
          </a:xfrm>
        </p:grpSpPr>
        <p:sp>
          <p:nvSpPr>
            <p:cNvPr id="27" name="TextBox 26">
              <a:extLst>
                <a:ext uri="{FF2B5EF4-FFF2-40B4-BE49-F238E27FC236}">
                  <a16:creationId xmlns="" xmlns:a16="http://schemas.microsoft.com/office/drawing/2014/main" id="{0CCE4A91-C316-4C88-5858-0F2192B0E132}"/>
                </a:ext>
              </a:extLst>
            </p:cNvPr>
            <p:cNvSpPr txBox="1"/>
            <p:nvPr/>
          </p:nvSpPr>
          <p:spPr>
            <a:xfrm>
              <a:off x="3633806" y="5447621"/>
              <a:ext cx="3611737" cy="730969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171450" indent="-171450">
                <a:spcAft>
                  <a:spcPts val="200"/>
                </a:spcAft>
                <a:buSzPct val="100000"/>
                <a:buFont typeface="Arial" panose="020B0604020202020204" pitchFamily="34" charset="0"/>
                <a:buChar char="•"/>
              </a:pPr>
              <a:r>
                <a:rPr lang="ru-RU" sz="850" dirty="0">
                  <a:solidFill>
                    <a:schemeClr val="bg1"/>
                  </a:solidFill>
                  <a:latin typeface="Involve Medium" panose="020B0502020202020204" pitchFamily="34" charset="0"/>
                </a:rPr>
                <a:t>­взаимодействие с педагогическим сообществом</a:t>
              </a:r>
            </a:p>
            <a:p>
              <a:pPr marL="171450" indent="-171450">
                <a:spcAft>
                  <a:spcPts val="200"/>
                </a:spcAft>
                <a:buSzPct val="100000"/>
                <a:buFont typeface="Arial" panose="020B0604020202020204" pitchFamily="34" charset="0"/>
                <a:buChar char="•"/>
              </a:pPr>
              <a:r>
                <a:rPr lang="ru-RU" sz="850" dirty="0">
                  <a:solidFill>
                    <a:schemeClr val="bg1"/>
                  </a:solidFill>
                  <a:latin typeface="Involve Medium" panose="020B0502020202020204" pitchFamily="34" charset="0"/>
                </a:rPr>
                <a:t>­активное вовлечение родителей в воспитательную работу</a:t>
              </a:r>
            </a:p>
            <a:p>
              <a:pPr marL="171450" indent="-171450">
                <a:spcAft>
                  <a:spcPts val="200"/>
                </a:spcAft>
                <a:buSzPct val="100000"/>
                <a:buFont typeface="Arial" panose="020B0604020202020204" pitchFamily="34" charset="0"/>
                <a:buChar char="•"/>
              </a:pPr>
              <a:r>
                <a:rPr lang="ru-RU" sz="850" dirty="0">
                  <a:solidFill>
                    <a:schemeClr val="bg1"/>
                  </a:solidFill>
                  <a:latin typeface="Involve Medium" panose="020B0502020202020204" pitchFamily="34" charset="0"/>
                </a:rPr>
                <a:t>­интеграция участников СВО в воспитательную деятельность</a:t>
              </a:r>
            </a:p>
            <a:p>
              <a:pPr marL="171450" indent="-171450">
                <a:spcAft>
                  <a:spcPts val="200"/>
                </a:spcAft>
                <a:buSzPct val="100000"/>
                <a:buFont typeface="Arial" panose="020B0604020202020204" pitchFamily="34" charset="0"/>
                <a:buChar char="•"/>
              </a:pPr>
              <a:r>
                <a:rPr lang="ru-RU" sz="850" dirty="0">
                  <a:solidFill>
                    <a:schemeClr val="bg1"/>
                  </a:solidFill>
                  <a:latin typeface="Involve Medium" panose="020B0502020202020204" pitchFamily="34" charset="0"/>
                </a:rPr>
                <a:t>­взаимодействие с социальными партнёрами, совместные партнёрские события</a:t>
              </a:r>
            </a:p>
          </p:txBody>
        </p:sp>
        <p:sp>
          <p:nvSpPr>
            <p:cNvPr id="29" name="Прямоугольник: скругленные углы 28">
              <a:extLst>
                <a:ext uri="{FF2B5EF4-FFF2-40B4-BE49-F238E27FC236}">
                  <a16:creationId xmlns="" xmlns:a16="http://schemas.microsoft.com/office/drawing/2014/main" id="{EC0A940C-4401-97D7-3536-D259EB040D06}"/>
                </a:ext>
              </a:extLst>
            </p:cNvPr>
            <p:cNvSpPr/>
            <p:nvPr/>
          </p:nvSpPr>
          <p:spPr>
            <a:xfrm>
              <a:off x="3633807" y="5041709"/>
              <a:ext cx="3461702" cy="289193"/>
            </a:xfrm>
            <a:prstGeom prst="roundRect">
              <a:avLst>
                <a:gd name="adj" fmla="val 24838"/>
              </a:avLst>
            </a:prstGeom>
            <a:solidFill>
              <a:srgbClr val="0092FF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1000" dirty="0">
                  <a:latin typeface="Involve SemiBold" panose="020B0502020202020204" pitchFamily="34" charset="0"/>
                </a:rPr>
                <a:t>ПАРТНЁРСТВО</a:t>
              </a:r>
            </a:p>
          </p:txBody>
        </p:sp>
      </p:grpSp>
      <p:grpSp>
        <p:nvGrpSpPr>
          <p:cNvPr id="5" name="Группа 4">
            <a:extLst>
              <a:ext uri="{FF2B5EF4-FFF2-40B4-BE49-F238E27FC236}">
                <a16:creationId xmlns="" xmlns:a16="http://schemas.microsoft.com/office/drawing/2014/main" id="{39AE9B1D-6F10-743A-FB35-B75A20E932F7}"/>
              </a:ext>
            </a:extLst>
          </p:cNvPr>
          <p:cNvGrpSpPr/>
          <p:nvPr/>
        </p:nvGrpSpPr>
        <p:grpSpPr>
          <a:xfrm>
            <a:off x="4003425" y="5101884"/>
            <a:ext cx="3092085" cy="1120288"/>
            <a:chOff x="594910" y="4593665"/>
            <a:chExt cx="3092085" cy="1120288"/>
          </a:xfrm>
        </p:grpSpPr>
        <p:sp>
          <p:nvSpPr>
            <p:cNvPr id="30" name="TextBox 29">
              <a:extLst>
                <a:ext uri="{FF2B5EF4-FFF2-40B4-BE49-F238E27FC236}">
                  <a16:creationId xmlns="" xmlns:a16="http://schemas.microsoft.com/office/drawing/2014/main" id="{94982753-1EEE-F64C-DEDA-13915EA5FE38}"/>
                </a:ext>
              </a:extLst>
            </p:cNvPr>
            <p:cNvSpPr txBox="1"/>
            <p:nvPr/>
          </p:nvSpPr>
          <p:spPr>
            <a:xfrm>
              <a:off x="594910" y="4982984"/>
              <a:ext cx="3092085" cy="730969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171450" indent="-171450">
                <a:spcAft>
                  <a:spcPts val="300"/>
                </a:spcAft>
                <a:buSzPct val="100000"/>
                <a:buFont typeface="Arial" panose="020B0604020202020204" pitchFamily="34" charset="0"/>
                <a:buChar char="•"/>
              </a:pPr>
              <a:r>
                <a:rPr lang="ru-RU" sz="850" dirty="0">
                  <a:solidFill>
                    <a:schemeClr val="bg1"/>
                  </a:solidFill>
                  <a:latin typeface="Involve Medium" panose="020B0502020202020204" pitchFamily="34" charset="0"/>
                </a:rPr>
                <a:t>­соответствию образу наставника </a:t>
              </a:r>
              <a:br>
                <a:rPr lang="ru-RU" sz="850" dirty="0">
                  <a:solidFill>
                    <a:schemeClr val="bg1"/>
                  </a:solidFill>
                  <a:latin typeface="Involve Medium" panose="020B0502020202020204" pitchFamily="34" charset="0"/>
                </a:rPr>
              </a:br>
              <a:r>
                <a:rPr lang="ru-RU" sz="850" dirty="0">
                  <a:solidFill>
                    <a:schemeClr val="bg1"/>
                  </a:solidFill>
                  <a:latin typeface="Involve Medium" panose="020B0502020202020204" pitchFamily="34" charset="0"/>
                </a:rPr>
                <a:t>Новой философии воспитания</a:t>
              </a:r>
            </a:p>
            <a:p>
              <a:pPr marL="171450" indent="-171450">
                <a:spcAft>
                  <a:spcPts val="300"/>
                </a:spcAft>
                <a:buSzPct val="100000"/>
                <a:buFont typeface="Arial" panose="020B0604020202020204" pitchFamily="34" charset="0"/>
                <a:buChar char="•"/>
              </a:pPr>
              <a:r>
                <a:rPr lang="ru-RU" sz="850" dirty="0">
                  <a:solidFill>
                    <a:schemeClr val="bg1"/>
                  </a:solidFill>
                  <a:latin typeface="Involve Medium" panose="020B0502020202020204" pitchFamily="34" charset="0"/>
                </a:rPr>
                <a:t>­­постоянное повышение профессиональных компетенций</a:t>
              </a:r>
            </a:p>
            <a:p>
              <a:pPr marL="171450" indent="-171450">
                <a:spcAft>
                  <a:spcPts val="300"/>
                </a:spcAft>
                <a:buSzPct val="100000"/>
                <a:buFont typeface="Arial" panose="020B0604020202020204" pitchFamily="34" charset="0"/>
                <a:buChar char="•"/>
              </a:pPr>
              <a:r>
                <a:rPr lang="ru-RU" sz="850" dirty="0">
                  <a:solidFill>
                    <a:schemeClr val="bg1"/>
                  </a:solidFill>
                  <a:latin typeface="Involve Medium" panose="020B0502020202020204" pitchFamily="34" charset="0"/>
                </a:rPr>
                <a:t>­развитие личного блога в социальных сетях</a:t>
              </a:r>
            </a:p>
          </p:txBody>
        </p:sp>
        <p:sp>
          <p:nvSpPr>
            <p:cNvPr id="31" name="Прямоугольник: скругленные углы 30">
              <a:extLst>
                <a:ext uri="{FF2B5EF4-FFF2-40B4-BE49-F238E27FC236}">
                  <a16:creationId xmlns="" xmlns:a16="http://schemas.microsoft.com/office/drawing/2014/main" id="{F13F4FE3-7807-8BA9-1CD0-E9A600A9A98B}"/>
                </a:ext>
              </a:extLst>
            </p:cNvPr>
            <p:cNvSpPr/>
            <p:nvPr/>
          </p:nvSpPr>
          <p:spPr>
            <a:xfrm>
              <a:off x="620446" y="4593665"/>
              <a:ext cx="1717870" cy="289193"/>
            </a:xfrm>
            <a:prstGeom prst="roundRect">
              <a:avLst>
                <a:gd name="adj" fmla="val 24838"/>
              </a:avLst>
            </a:prstGeom>
            <a:solidFill>
              <a:srgbClr val="0092FF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1000" dirty="0">
                  <a:latin typeface="Involve SemiBold" panose="020B0502020202020204" pitchFamily="34" charset="0"/>
                </a:rPr>
                <a:t>ИМИДЖ СОВЕТНИКА </a:t>
              </a:r>
            </a:p>
          </p:txBody>
        </p:sp>
      </p:grpSp>
      <p:grpSp>
        <p:nvGrpSpPr>
          <p:cNvPr id="18" name="Группа 17">
            <a:extLst>
              <a:ext uri="{FF2B5EF4-FFF2-40B4-BE49-F238E27FC236}">
                <a16:creationId xmlns="" xmlns:a16="http://schemas.microsoft.com/office/drawing/2014/main" id="{EC2C8A13-4A36-B6AE-575E-A61978224196}"/>
              </a:ext>
            </a:extLst>
          </p:cNvPr>
          <p:cNvGrpSpPr/>
          <p:nvPr/>
        </p:nvGrpSpPr>
        <p:grpSpPr>
          <a:xfrm>
            <a:off x="590918" y="4812691"/>
            <a:ext cx="3037654" cy="1507592"/>
            <a:chOff x="7285621" y="2596440"/>
            <a:chExt cx="3037654" cy="1507592"/>
          </a:xfrm>
        </p:grpSpPr>
        <p:sp>
          <p:nvSpPr>
            <p:cNvPr id="33" name="TextBox 32">
              <a:extLst>
                <a:ext uri="{FF2B5EF4-FFF2-40B4-BE49-F238E27FC236}">
                  <a16:creationId xmlns="" xmlns:a16="http://schemas.microsoft.com/office/drawing/2014/main" id="{75988B2E-CAFE-17D3-B447-C168D7D10CD6}"/>
                </a:ext>
              </a:extLst>
            </p:cNvPr>
            <p:cNvSpPr txBox="1"/>
            <p:nvPr/>
          </p:nvSpPr>
          <p:spPr>
            <a:xfrm>
              <a:off x="7302329" y="2954999"/>
              <a:ext cx="3020946" cy="114903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171450" indent="-171450">
                <a:spcAft>
                  <a:spcPts val="200"/>
                </a:spcAft>
                <a:buSzPct val="100000"/>
                <a:buFont typeface="Arial" panose="020B0604020202020204" pitchFamily="34" charset="0"/>
                <a:buChar char="•"/>
              </a:pPr>
              <a:r>
                <a:rPr lang="ru-RU" sz="850" dirty="0">
                  <a:solidFill>
                    <a:schemeClr val="bg1"/>
                  </a:solidFill>
                  <a:latin typeface="Involve Medium" panose="020B0502020202020204" pitchFamily="34" charset="0"/>
                </a:rPr>
                <a:t>­исполнение гимна Российской Федерации</a:t>
              </a:r>
            </a:p>
            <a:p>
              <a:pPr marL="171450" indent="-171450">
                <a:spcAft>
                  <a:spcPts val="200"/>
                </a:spcAft>
                <a:buSzPct val="100000"/>
                <a:buFont typeface="Arial" panose="020B0604020202020204" pitchFamily="34" charset="0"/>
                <a:buChar char="•"/>
              </a:pPr>
              <a:r>
                <a:rPr lang="ru-RU" sz="850" dirty="0">
                  <a:solidFill>
                    <a:schemeClr val="bg1"/>
                  </a:solidFill>
                  <a:latin typeface="Involve Medium" panose="020B0502020202020204" pitchFamily="34" charset="0"/>
                </a:rPr>
                <a:t>­церемония поднятия (спуска) Государственного флага Российской Федерации</a:t>
              </a:r>
            </a:p>
            <a:p>
              <a:pPr marL="171450" indent="-171450">
                <a:spcAft>
                  <a:spcPts val="200"/>
                </a:spcAft>
                <a:buSzPct val="100000"/>
                <a:buFont typeface="Arial" panose="020B0604020202020204" pitchFamily="34" charset="0"/>
                <a:buChar char="•"/>
              </a:pPr>
              <a:r>
                <a:rPr lang="ru-RU" sz="850" dirty="0">
                  <a:solidFill>
                    <a:schemeClr val="bg1"/>
                  </a:solidFill>
                  <a:latin typeface="Involve Medium" panose="020B0502020202020204" pitchFamily="34" charset="0"/>
                </a:rPr>
                <a:t>­курс внеурочной деятельности </a:t>
              </a:r>
              <a:br>
                <a:rPr lang="ru-RU" sz="850" dirty="0">
                  <a:solidFill>
                    <a:schemeClr val="bg1"/>
                  </a:solidFill>
                  <a:latin typeface="Involve Medium" panose="020B0502020202020204" pitchFamily="34" charset="0"/>
                </a:rPr>
              </a:br>
              <a:r>
                <a:rPr lang="ru-RU" sz="850" dirty="0">
                  <a:solidFill>
                    <a:schemeClr val="bg1"/>
                  </a:solidFill>
                  <a:latin typeface="Involve Medium" panose="020B0502020202020204" pitchFamily="34" charset="0"/>
                </a:rPr>
                <a:t>«Разговоры о важном»</a:t>
              </a:r>
            </a:p>
            <a:p>
              <a:pPr marL="171450" indent="-171450">
                <a:spcAft>
                  <a:spcPts val="200"/>
                </a:spcAft>
                <a:buSzPct val="100000"/>
                <a:buFont typeface="Arial" panose="020B0604020202020204" pitchFamily="34" charset="0"/>
                <a:buChar char="•"/>
              </a:pPr>
              <a:r>
                <a:rPr lang="ru-RU" sz="850" dirty="0">
                  <a:solidFill>
                    <a:schemeClr val="bg1"/>
                  </a:solidFill>
                  <a:latin typeface="Involve Medium" panose="020B0502020202020204" pitchFamily="34" charset="0"/>
                </a:rPr>
                <a:t>­курс внеурочной деятельности </a:t>
              </a:r>
              <a:br>
                <a:rPr lang="ru-RU" sz="850" dirty="0">
                  <a:solidFill>
                    <a:schemeClr val="bg1"/>
                  </a:solidFill>
                  <a:latin typeface="Involve Medium" panose="020B0502020202020204" pitchFamily="34" charset="0"/>
                </a:rPr>
              </a:br>
              <a:r>
                <a:rPr lang="ru-RU" sz="850" dirty="0">
                  <a:solidFill>
                    <a:schemeClr val="bg1"/>
                  </a:solidFill>
                  <a:latin typeface="Involve Medium" panose="020B0502020202020204" pitchFamily="34" charset="0"/>
                </a:rPr>
                <a:t>«Россия — мои горизонты»</a:t>
              </a:r>
            </a:p>
            <a:p>
              <a:pPr marL="171450" indent="-171450">
                <a:spcAft>
                  <a:spcPts val="200"/>
                </a:spcAft>
                <a:buSzPct val="100000"/>
                <a:buFont typeface="Arial" panose="020B0604020202020204" pitchFamily="34" charset="0"/>
                <a:buChar char="•"/>
              </a:pPr>
              <a:r>
                <a:rPr lang="ru-RU" sz="850" dirty="0">
                  <a:solidFill>
                    <a:schemeClr val="bg1"/>
                  </a:solidFill>
                  <a:latin typeface="Involve Medium" panose="020B0502020202020204" pitchFamily="34" charset="0"/>
                </a:rPr>
                <a:t>историческое просвещение</a:t>
              </a:r>
            </a:p>
          </p:txBody>
        </p:sp>
        <p:sp>
          <p:nvSpPr>
            <p:cNvPr id="34" name="Прямоугольник: скругленные углы 33">
              <a:extLst>
                <a:ext uri="{FF2B5EF4-FFF2-40B4-BE49-F238E27FC236}">
                  <a16:creationId xmlns="" xmlns:a16="http://schemas.microsoft.com/office/drawing/2014/main" id="{CFF4A943-3750-2514-055F-A704E59078A5}"/>
                </a:ext>
              </a:extLst>
            </p:cNvPr>
            <p:cNvSpPr/>
            <p:nvPr/>
          </p:nvSpPr>
          <p:spPr>
            <a:xfrm>
              <a:off x="7285621" y="2596440"/>
              <a:ext cx="2684616" cy="289193"/>
            </a:xfrm>
            <a:prstGeom prst="roundRect">
              <a:avLst>
                <a:gd name="adj" fmla="val 24838"/>
              </a:avLst>
            </a:prstGeom>
            <a:solidFill>
              <a:srgbClr val="0092FF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1000" dirty="0">
                  <a:latin typeface="Involve SemiBold" panose="020B0502020202020204" pitchFamily="34" charset="0"/>
                </a:rPr>
                <a:t>ГОСУДАРСТВЕННЫЕ ИНИЦИАТИВЫ </a:t>
              </a:r>
            </a:p>
          </p:txBody>
        </p:sp>
      </p:grpSp>
      <p:grpSp>
        <p:nvGrpSpPr>
          <p:cNvPr id="63" name="Группа 62">
            <a:extLst>
              <a:ext uri="{FF2B5EF4-FFF2-40B4-BE49-F238E27FC236}">
                <a16:creationId xmlns="" xmlns:a16="http://schemas.microsoft.com/office/drawing/2014/main" id="{DD5E3AC7-FF63-3E70-BF43-E908BC20FA24}"/>
              </a:ext>
            </a:extLst>
          </p:cNvPr>
          <p:cNvGrpSpPr/>
          <p:nvPr/>
        </p:nvGrpSpPr>
        <p:grpSpPr>
          <a:xfrm>
            <a:off x="3902908" y="2607420"/>
            <a:ext cx="2807724" cy="2297758"/>
            <a:chOff x="4447019" y="2009562"/>
            <a:chExt cx="3380313" cy="2766348"/>
          </a:xfrm>
        </p:grpSpPr>
        <p:sp>
          <p:nvSpPr>
            <p:cNvPr id="57" name="Овал 56">
              <a:extLst>
                <a:ext uri="{FF2B5EF4-FFF2-40B4-BE49-F238E27FC236}">
                  <a16:creationId xmlns="" xmlns:a16="http://schemas.microsoft.com/office/drawing/2014/main" id="{A62EBE22-4FCB-0C89-C27A-613294758188}"/>
                </a:ext>
              </a:extLst>
            </p:cNvPr>
            <p:cNvSpPr/>
            <p:nvPr/>
          </p:nvSpPr>
          <p:spPr>
            <a:xfrm>
              <a:off x="4781884" y="2148817"/>
              <a:ext cx="2600221" cy="2600221"/>
            </a:xfrm>
            <a:prstGeom prst="ellipse">
              <a:avLst/>
            </a:prstGeom>
            <a:solidFill>
              <a:srgbClr val="ECECEC">
                <a:alpha val="26000"/>
              </a:srgb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dirty="0">
                <a:latin typeface="Involve Medium" panose="020B0502020202020204" pitchFamily="34" charset="0"/>
              </a:endParaRPr>
            </a:p>
          </p:txBody>
        </p:sp>
        <p:grpSp>
          <p:nvGrpSpPr>
            <p:cNvPr id="55" name="Группа 54">
              <a:extLst>
                <a:ext uri="{FF2B5EF4-FFF2-40B4-BE49-F238E27FC236}">
                  <a16:creationId xmlns="" xmlns:a16="http://schemas.microsoft.com/office/drawing/2014/main" id="{F968CF71-4AF0-CEB2-7960-9531851624E2}"/>
                </a:ext>
              </a:extLst>
            </p:cNvPr>
            <p:cNvGrpSpPr/>
            <p:nvPr/>
          </p:nvGrpSpPr>
          <p:grpSpPr>
            <a:xfrm>
              <a:off x="4447019" y="2009562"/>
              <a:ext cx="3380313" cy="2766348"/>
              <a:chOff x="4549609" y="2428690"/>
              <a:chExt cx="3380313" cy="2766348"/>
            </a:xfrm>
          </p:grpSpPr>
          <p:pic>
            <p:nvPicPr>
              <p:cNvPr id="50" name="Рисунок 49">
                <a:extLst>
                  <a:ext uri="{FF2B5EF4-FFF2-40B4-BE49-F238E27FC236}">
                    <a16:creationId xmlns="" xmlns:a16="http://schemas.microsoft.com/office/drawing/2014/main" id="{02BF3919-BD76-1547-3487-812D207B35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4" t="-18" r="5939" b="3869"/>
              <a:stretch>
                <a:fillRect/>
              </a:stretch>
            </p:blipFill>
            <p:spPr>
              <a:xfrm>
                <a:off x="4846851" y="2428690"/>
                <a:ext cx="2794992" cy="2231215"/>
              </a:xfrm>
              <a:prstGeom prst="rect">
                <a:avLst/>
              </a:prstGeom>
            </p:spPr>
          </p:pic>
          <p:sp>
            <p:nvSpPr>
              <p:cNvPr id="42" name="Прямоугольник: скругленные углы 41">
                <a:extLst>
                  <a:ext uri="{FF2B5EF4-FFF2-40B4-BE49-F238E27FC236}">
                    <a16:creationId xmlns="" xmlns:a16="http://schemas.microsoft.com/office/drawing/2014/main" id="{510C8B86-EFD8-0FF7-0E2D-AB228DF24669}"/>
                  </a:ext>
                </a:extLst>
              </p:cNvPr>
              <p:cNvSpPr/>
              <p:nvPr/>
            </p:nvSpPr>
            <p:spPr>
              <a:xfrm>
                <a:off x="4549609" y="4589752"/>
                <a:ext cx="3380313" cy="605286"/>
              </a:xfrm>
              <a:prstGeom prst="roundRect">
                <a:avLst>
                  <a:gd name="adj" fmla="val 2768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900" dirty="0">
                    <a:solidFill>
                      <a:srgbClr val="0092FF"/>
                    </a:solidFill>
                    <a:latin typeface="Involve Medium" panose="020B0502020202020204" pitchFamily="34" charset="0"/>
                  </a:rPr>
                  <a:t>СОВЕТНИК — АРХИТЕКТОР СОВРЕМЕННОЙ ВОСПИТАТЕЛЬНОЙ СРЕДЫ</a:t>
                </a:r>
              </a:p>
            </p:txBody>
          </p:sp>
        </p:grpSp>
      </p:grp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804FF812-954C-A62B-792D-21E84BDD8E3D}"/>
              </a:ext>
            </a:extLst>
          </p:cNvPr>
          <p:cNvSpPr txBox="1"/>
          <p:nvPr/>
        </p:nvSpPr>
        <p:spPr>
          <a:xfrm>
            <a:off x="7278130" y="3951028"/>
            <a:ext cx="4318960" cy="2358368"/>
          </a:xfrm>
          <a:prstGeom prst="roundRect">
            <a:avLst>
              <a:gd name="adj" fmla="val 7020"/>
            </a:avLst>
          </a:prstGeom>
          <a:solidFill>
            <a:schemeClr val="bg1">
              <a:alpha val="15000"/>
            </a:schemeClr>
          </a:solidFill>
          <a:ln w="28575">
            <a:solidFill>
              <a:schemeClr val="bg1">
                <a:alpha val="3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ctr">
              <a:defRPr sz="1200">
                <a:solidFill>
                  <a:schemeClr val="lt1"/>
                </a:solidFill>
                <a:latin typeface="Involve Medium" panose="020B0502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>
              <a:spcAft>
                <a:spcPts val="1200"/>
              </a:spcAft>
            </a:pPr>
            <a:r>
              <a:rPr lang="ru-RU" dirty="0">
                <a:solidFill>
                  <a:schemeClr val="bg1"/>
                </a:solidFill>
                <a:latin typeface="Involve SemiBold" panose="020B0502020202020204" pitchFamily="34" charset="0"/>
              </a:rPr>
              <a:t/>
            </a:r>
            <a:br>
              <a:rPr lang="ru-RU" dirty="0">
                <a:solidFill>
                  <a:schemeClr val="bg1"/>
                </a:solidFill>
                <a:latin typeface="Involve SemiBold" panose="020B0502020202020204" pitchFamily="34" charset="0"/>
              </a:rPr>
            </a:br>
            <a:r>
              <a:rPr lang="ru-RU" dirty="0">
                <a:solidFill>
                  <a:schemeClr val="bg1"/>
                </a:solidFill>
                <a:latin typeface="Involve SemiBold" panose="020B0502020202020204" pitchFamily="34" charset="0"/>
              </a:rPr>
              <a:t/>
            </a:r>
            <a:br>
              <a:rPr lang="ru-RU" dirty="0">
                <a:solidFill>
                  <a:schemeClr val="bg1"/>
                </a:solidFill>
                <a:latin typeface="Involve SemiBold" panose="020B0502020202020204" pitchFamily="34" charset="0"/>
              </a:rPr>
            </a:br>
            <a:r>
              <a:rPr lang="ru-RU" dirty="0">
                <a:solidFill>
                  <a:schemeClr val="bg1"/>
                </a:solidFill>
                <a:latin typeface="Involve SemiBold" panose="020B0502020202020204" pitchFamily="34" charset="0"/>
              </a:rPr>
              <a:t>ПРИОРИТЕТЫ:</a:t>
            </a:r>
            <a:endParaRPr lang="en-US" dirty="0">
              <a:solidFill>
                <a:schemeClr val="bg1"/>
              </a:solidFill>
              <a:latin typeface="Involve SemiBold" panose="020B0502020202020204" pitchFamily="34" charset="0"/>
            </a:endParaRPr>
          </a:p>
          <a:p>
            <a:pPr marL="171450" indent="-17145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920" dirty="0">
                <a:solidFill>
                  <a:schemeClr val="bg1"/>
                </a:solidFill>
                <a:latin typeface="Involve Medium" panose="020B0502020202020204" pitchFamily="34" charset="0"/>
              </a:rPr>
              <a:t>Ориентация на традиционные духовно-нравственные ценности</a:t>
            </a:r>
            <a:endParaRPr lang="en-US" sz="920" dirty="0">
              <a:solidFill>
                <a:schemeClr val="bg1"/>
              </a:solidFill>
              <a:latin typeface="Involve Medium" panose="020B0502020202020204" pitchFamily="34" charset="0"/>
            </a:endParaRPr>
          </a:p>
          <a:p>
            <a:pPr marL="171450" indent="-17145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920" dirty="0">
                <a:solidFill>
                  <a:schemeClr val="bg1"/>
                </a:solidFill>
                <a:latin typeface="Involve Medium" panose="020B0502020202020204" pitchFamily="34" charset="0"/>
              </a:rPr>
              <a:t>Привлечение ресурсов социальных партнеров</a:t>
            </a:r>
          </a:p>
          <a:p>
            <a:pPr marL="171450" indent="-17145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920" dirty="0">
                <a:solidFill>
                  <a:schemeClr val="bg1"/>
                </a:solidFill>
              </a:rPr>
              <a:t>Реализация государственной политики </a:t>
            </a:r>
            <a:br>
              <a:rPr lang="ru-RU" sz="920" dirty="0">
                <a:solidFill>
                  <a:schemeClr val="bg1"/>
                </a:solidFill>
              </a:rPr>
            </a:br>
            <a:r>
              <a:rPr lang="ru-RU" sz="920" dirty="0">
                <a:solidFill>
                  <a:schemeClr val="bg1"/>
                </a:solidFill>
              </a:rPr>
              <a:t>в сфере воспитания детей и молодёжи</a:t>
            </a:r>
          </a:p>
          <a:p>
            <a:pPr marL="171450" indent="-17145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920" dirty="0">
                <a:solidFill>
                  <a:schemeClr val="bg1"/>
                </a:solidFill>
                <a:latin typeface="Involve Medium" panose="020B0502020202020204" pitchFamily="34" charset="0"/>
              </a:rPr>
              <a:t>Советник – лидер общественного мнения</a:t>
            </a:r>
          </a:p>
          <a:p>
            <a:pPr marL="171450" indent="-17145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920" dirty="0">
                <a:solidFill>
                  <a:schemeClr val="bg1"/>
                </a:solidFill>
                <a:latin typeface="Involve Medium" panose="020B0502020202020204" pitchFamily="34" charset="0"/>
              </a:rPr>
              <a:t>Поддержка детских/молодежных,</a:t>
            </a:r>
            <a:br>
              <a:rPr lang="ru-RU" sz="920" dirty="0">
                <a:solidFill>
                  <a:schemeClr val="bg1"/>
                </a:solidFill>
                <a:latin typeface="Involve Medium" panose="020B0502020202020204" pitchFamily="34" charset="0"/>
              </a:rPr>
            </a:br>
            <a:r>
              <a:rPr lang="ru-RU" sz="920" dirty="0">
                <a:solidFill>
                  <a:schemeClr val="bg1"/>
                </a:solidFill>
                <a:latin typeface="Involve Medium" panose="020B0502020202020204" pitchFamily="34" charset="0"/>
              </a:rPr>
              <a:t>детско-взрослых и родительских инициатив</a:t>
            </a:r>
            <a:endParaRPr lang="ru-RU" sz="920" dirty="0">
              <a:latin typeface="Involve Medium" panose="020B0502020202020204" pitchFamily="34" charset="0"/>
            </a:endParaRPr>
          </a:p>
          <a:p>
            <a:endParaRPr lang="ru-RU" sz="10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8E79D6CE-C22D-7C09-2D60-FB4470CB85F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471" t="13160" r="12168" b="1"/>
          <a:stretch>
            <a:fillRect/>
          </a:stretch>
        </p:blipFill>
        <p:spPr>
          <a:xfrm>
            <a:off x="10136671" y="4744058"/>
            <a:ext cx="1944629" cy="1555177"/>
          </a:xfrm>
          <a:custGeom>
            <a:avLst/>
            <a:gdLst>
              <a:gd name="connsiteX0" fmla="*/ -378 w 3153455"/>
              <a:gd name="connsiteY0" fmla="*/ 214 h 2101482"/>
              <a:gd name="connsiteX1" fmla="*/ 3153078 w 3153455"/>
              <a:gd name="connsiteY1" fmla="*/ 214 h 2101482"/>
              <a:gd name="connsiteX2" fmla="*/ 3153078 w 3153455"/>
              <a:gd name="connsiteY2" fmla="*/ 2101696 h 2101482"/>
              <a:gd name="connsiteX3" fmla="*/ -378 w 3153455"/>
              <a:gd name="connsiteY3" fmla="*/ 2101696 h 21014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53455" h="2101482">
                <a:moveTo>
                  <a:pt x="-378" y="214"/>
                </a:moveTo>
                <a:lnTo>
                  <a:pt x="3153078" y="214"/>
                </a:lnTo>
                <a:lnTo>
                  <a:pt x="3153078" y="2101696"/>
                </a:lnTo>
                <a:lnTo>
                  <a:pt x="-378" y="2101696"/>
                </a:lnTo>
                <a:close/>
              </a:path>
            </a:pathLst>
          </a:custGeom>
        </p:spPr>
      </p:pic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F7487FF0-EB11-3403-35E2-22D18F83E8F0}"/>
              </a:ext>
            </a:extLst>
          </p:cNvPr>
          <p:cNvGrpSpPr/>
          <p:nvPr/>
        </p:nvGrpSpPr>
        <p:grpSpPr>
          <a:xfrm>
            <a:off x="7534299" y="647335"/>
            <a:ext cx="4098384" cy="449669"/>
            <a:chOff x="7534299" y="647335"/>
            <a:chExt cx="4098384" cy="449669"/>
          </a:xfrm>
        </p:grpSpPr>
        <p:pic>
          <p:nvPicPr>
            <p:cNvPr id="7" name="Рисунок 6">
              <a:extLst>
                <a:ext uri="{FF2B5EF4-FFF2-40B4-BE49-F238E27FC236}">
                  <a16:creationId xmlns="" xmlns:a16="http://schemas.microsoft.com/office/drawing/2014/main" id="{6F7CBAFD-C0A2-5C48-CF51-55DF6AB2D26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1008145" y="694175"/>
              <a:ext cx="624538" cy="355988"/>
            </a:xfrm>
            <a:prstGeom prst="rect">
              <a:avLst/>
            </a:prstGeom>
          </p:spPr>
        </p:pic>
        <p:pic>
          <p:nvPicPr>
            <p:cNvPr id="8" name="Рисунок 7">
              <a:extLst>
                <a:ext uri="{FF2B5EF4-FFF2-40B4-BE49-F238E27FC236}">
                  <a16:creationId xmlns="" xmlns:a16="http://schemas.microsoft.com/office/drawing/2014/main" id="{7E502AC3-AD9D-A111-5581-4B4232F6311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534299" y="647335"/>
              <a:ext cx="1324021" cy="449669"/>
            </a:xfrm>
            <a:prstGeom prst="rect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="" xmlns:a16="http://schemas.microsoft.com/office/drawing/2014/main" id="{DEBEBE3F-FE00-9AE1-62FD-6C1D58A0039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957038" y="672317"/>
              <a:ext cx="505876" cy="399706"/>
            </a:xfrm>
            <a:prstGeom prst="rect">
              <a:avLst/>
            </a:prstGeom>
          </p:spPr>
        </p:pic>
        <p:pic>
          <p:nvPicPr>
            <p:cNvPr id="12" name="Рисунок 11">
              <a:extLst>
                <a:ext uri="{FF2B5EF4-FFF2-40B4-BE49-F238E27FC236}">
                  <a16:creationId xmlns="" xmlns:a16="http://schemas.microsoft.com/office/drawing/2014/main" id="{8A2C979F-2D96-B24A-B37A-DD2EEEE743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561633" y="672317"/>
              <a:ext cx="849372" cy="399706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="" xmlns:a16="http://schemas.microsoft.com/office/drawing/2014/main" id="{D7FA520E-E0EC-D3B4-3F1F-1BAEA409670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10509723" y="662948"/>
              <a:ext cx="399704" cy="418442"/>
            </a:xfrm>
            <a:prstGeom prst="rect">
              <a:avLst/>
            </a:prstGeom>
          </p:spPr>
        </p:pic>
      </p:grpSp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6BC64722-3FE3-6A6A-F151-99E6FB5F1E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08986" y="6492872"/>
            <a:ext cx="743705" cy="365125"/>
          </a:xfrm>
        </p:spPr>
        <p:txBody>
          <a:bodyPr/>
          <a:lstStyle/>
          <a:p>
            <a:fld id="{D35DEAFB-07D3-4D2E-8275-5F76918DCC1E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364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D3E96923-4C4C-4509-0DF4-B925EBEC98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35DEAFB-07D3-4D2E-8275-5F76918DCC1E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08573E0C-EA1E-07DB-5F06-DB3A03C30A5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94063" y="2158056"/>
            <a:ext cx="1047822" cy="547044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 smtClean="0"/>
              <a:t>11</a:t>
            </a:r>
            <a:endParaRPr lang="ru-RU" sz="3600" dirty="0"/>
          </a:p>
        </p:txBody>
      </p:sp>
      <p:sp>
        <p:nvSpPr>
          <p:cNvPr id="4" name="Рисунок 3">
            <a:extLst>
              <a:ext uri="{FF2B5EF4-FFF2-40B4-BE49-F238E27FC236}">
                <a16:creationId xmlns="" xmlns:a16="http://schemas.microsoft.com/office/drawing/2014/main" id="{72D5F309-5D9B-5875-4444-DB4A8D5CFEA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510363" y="2101712"/>
            <a:ext cx="1425649" cy="603388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dirty="0" smtClean="0"/>
              <a:t>6</a:t>
            </a:r>
            <a:endParaRPr lang="ru-RU" sz="3600" dirty="0"/>
          </a:p>
        </p:txBody>
      </p:sp>
      <p:sp>
        <p:nvSpPr>
          <p:cNvPr id="5" name="Рисунок 4">
            <a:extLst>
              <a:ext uri="{FF2B5EF4-FFF2-40B4-BE49-F238E27FC236}">
                <a16:creationId xmlns="" xmlns:a16="http://schemas.microsoft.com/office/drawing/2014/main" id="{BAE7FD12-99AE-47C2-ECE3-AF8973DE87A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488513" y="2097177"/>
            <a:ext cx="1322848" cy="594232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dirty="0" smtClean="0"/>
              <a:t>5</a:t>
            </a:r>
            <a:endParaRPr lang="ru-RU" sz="3600" dirty="0"/>
          </a:p>
        </p:txBody>
      </p:sp>
      <p:sp>
        <p:nvSpPr>
          <p:cNvPr id="6" name="Рисунок 5">
            <a:extLst>
              <a:ext uri="{FF2B5EF4-FFF2-40B4-BE49-F238E27FC236}">
                <a16:creationId xmlns="" xmlns:a16="http://schemas.microsoft.com/office/drawing/2014/main" id="{874823F4-4A47-7F04-B6AD-06CA509C60C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04996" y="2088021"/>
            <a:ext cx="1311676" cy="603388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dirty="0" smtClean="0"/>
              <a:t>11</a:t>
            </a:r>
            <a:endParaRPr lang="ru-RU" sz="3600" dirty="0"/>
          </a:p>
        </p:txBody>
      </p:sp>
      <p:sp>
        <p:nvSpPr>
          <p:cNvPr id="7" name="Рисунок 6">
            <a:extLst>
              <a:ext uri="{FF2B5EF4-FFF2-40B4-BE49-F238E27FC236}">
                <a16:creationId xmlns="" xmlns:a16="http://schemas.microsoft.com/office/drawing/2014/main" id="{27BA8D23-2E31-8650-171C-3A4765D514F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429602" y="2129069"/>
            <a:ext cx="1037139" cy="548674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dirty="0" smtClean="0"/>
              <a:t>11</a:t>
            </a:r>
            <a:endParaRPr lang="ru-RU" sz="3600" dirty="0"/>
          </a:p>
        </p:txBody>
      </p:sp>
      <p:sp>
        <p:nvSpPr>
          <p:cNvPr id="8" name="Рисунок 7">
            <a:extLst>
              <a:ext uri="{FF2B5EF4-FFF2-40B4-BE49-F238E27FC236}">
                <a16:creationId xmlns="" xmlns:a16="http://schemas.microsoft.com/office/drawing/2014/main" id="{12509368-A5E1-E35B-BCB5-D36899A684B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244874" y="2054760"/>
            <a:ext cx="1172848" cy="607923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dirty="0" smtClean="0"/>
              <a:t>1</a:t>
            </a:r>
            <a:endParaRPr lang="ru-RU" sz="3600" dirty="0"/>
          </a:p>
        </p:txBody>
      </p:sp>
      <p:sp>
        <p:nvSpPr>
          <p:cNvPr id="9" name="Рисунок 8">
            <a:extLst>
              <a:ext uri="{FF2B5EF4-FFF2-40B4-BE49-F238E27FC236}">
                <a16:creationId xmlns="" xmlns:a16="http://schemas.microsoft.com/office/drawing/2014/main" id="{391FF5D8-3F22-F028-D881-E47206FDD43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99872" y="3664495"/>
            <a:ext cx="1436583" cy="587570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dirty="0"/>
              <a:t>0</a:t>
            </a:r>
          </a:p>
        </p:txBody>
      </p:sp>
      <p:sp>
        <p:nvSpPr>
          <p:cNvPr id="10" name="Рисунок 9">
            <a:extLst>
              <a:ext uri="{FF2B5EF4-FFF2-40B4-BE49-F238E27FC236}">
                <a16:creationId xmlns="" xmlns:a16="http://schemas.microsoft.com/office/drawing/2014/main" id="{EE3DAE90-E6D2-63C9-57CC-F454BB5BC6E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480820" y="3616179"/>
            <a:ext cx="1431079" cy="595084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dirty="0" smtClean="0"/>
              <a:t>12</a:t>
            </a:r>
            <a:endParaRPr lang="ru-RU" sz="3600" dirty="0"/>
          </a:p>
        </p:txBody>
      </p:sp>
      <p:sp>
        <p:nvSpPr>
          <p:cNvPr id="11" name="Рисунок 10">
            <a:extLst>
              <a:ext uri="{FF2B5EF4-FFF2-40B4-BE49-F238E27FC236}">
                <a16:creationId xmlns="" xmlns:a16="http://schemas.microsoft.com/office/drawing/2014/main" id="{37801C44-893A-5298-ADE7-B95081EF9AF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530333" y="3578310"/>
            <a:ext cx="1220784" cy="673755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dirty="0"/>
              <a:t>1</a:t>
            </a:r>
          </a:p>
        </p:txBody>
      </p:sp>
      <p:sp>
        <p:nvSpPr>
          <p:cNvPr id="12" name="Рисунок 11">
            <a:extLst>
              <a:ext uri="{FF2B5EF4-FFF2-40B4-BE49-F238E27FC236}">
                <a16:creationId xmlns="" xmlns:a16="http://schemas.microsoft.com/office/drawing/2014/main" id="{52497CFA-4B14-3C17-C291-6F4E34B9B08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380201" y="3616179"/>
            <a:ext cx="1442238" cy="635886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dirty="0" smtClean="0"/>
              <a:t>1</a:t>
            </a:r>
            <a:endParaRPr lang="ru-RU" sz="3600" dirty="0"/>
          </a:p>
        </p:txBody>
      </p:sp>
      <p:sp>
        <p:nvSpPr>
          <p:cNvPr id="13" name="Рисунок 12">
            <a:extLst>
              <a:ext uri="{FF2B5EF4-FFF2-40B4-BE49-F238E27FC236}">
                <a16:creationId xmlns="" xmlns:a16="http://schemas.microsoft.com/office/drawing/2014/main" id="{2E3E689F-736E-F5E3-37D5-BCF9AB288B00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218078" y="3558787"/>
            <a:ext cx="1453345" cy="693278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dirty="0" smtClean="0"/>
              <a:t>12</a:t>
            </a:r>
            <a:endParaRPr lang="ru-RU" sz="3600" dirty="0"/>
          </a:p>
        </p:txBody>
      </p:sp>
      <p:sp>
        <p:nvSpPr>
          <p:cNvPr id="14" name="Рисунок 13">
            <a:extLst>
              <a:ext uri="{FF2B5EF4-FFF2-40B4-BE49-F238E27FC236}">
                <a16:creationId xmlns="" xmlns:a16="http://schemas.microsoft.com/office/drawing/2014/main" id="{39EC9616-29C8-9ED1-6649-E35991EBABD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0068009" y="3593704"/>
            <a:ext cx="1315901" cy="610537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dirty="0"/>
              <a:t>0</a:t>
            </a:r>
          </a:p>
        </p:txBody>
      </p:sp>
      <p:sp>
        <p:nvSpPr>
          <p:cNvPr id="27" name="object 211">
            <a:extLst>
              <a:ext uri="{FF2B5EF4-FFF2-40B4-BE49-F238E27FC236}">
                <a16:creationId xmlns="" xmlns:a16="http://schemas.microsoft.com/office/drawing/2014/main" id="{EAF2D8D0-212D-8DBC-937F-EF74DC9175DD}"/>
              </a:ext>
            </a:extLst>
          </p:cNvPr>
          <p:cNvSpPr txBox="1">
            <a:spLocks/>
          </p:cNvSpPr>
          <p:nvPr/>
        </p:nvSpPr>
        <p:spPr>
          <a:xfrm>
            <a:off x="581980" y="621683"/>
            <a:ext cx="6696150" cy="307777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solidFill>
                  <a:schemeClr val="bg1"/>
                </a:solidFill>
                <a:latin typeface="Involve Bold" panose="020B0502020202020204" pitchFamily="34" charset="0"/>
              </a:rPr>
              <a:t>ВОСПИТАТЕЛЬНЫЕ ПРОСТРАНСТВА</a:t>
            </a:r>
            <a:endParaRPr lang="ru-RU" sz="2000" spc="-10" dirty="0">
              <a:solidFill>
                <a:schemeClr val="bg1"/>
              </a:solidFill>
              <a:latin typeface="Involve Bold" panose="020B0502020202020204" pitchFamily="34" charset="0"/>
            </a:endParaRPr>
          </a:p>
        </p:txBody>
      </p:sp>
      <p:grpSp>
        <p:nvGrpSpPr>
          <p:cNvPr id="28" name="Группа 27">
            <a:extLst>
              <a:ext uri="{FF2B5EF4-FFF2-40B4-BE49-F238E27FC236}">
                <a16:creationId xmlns="" xmlns:a16="http://schemas.microsoft.com/office/drawing/2014/main" id="{078AE272-EE7A-18A7-2635-DEAE42622A2B}"/>
              </a:ext>
            </a:extLst>
          </p:cNvPr>
          <p:cNvGrpSpPr/>
          <p:nvPr/>
        </p:nvGrpSpPr>
        <p:grpSpPr>
          <a:xfrm>
            <a:off x="7534299" y="647335"/>
            <a:ext cx="4098384" cy="449669"/>
            <a:chOff x="7534299" y="647335"/>
            <a:chExt cx="4098384" cy="449669"/>
          </a:xfrm>
        </p:grpSpPr>
        <p:pic>
          <p:nvPicPr>
            <p:cNvPr id="29" name="Рисунок 28">
              <a:extLst>
                <a:ext uri="{FF2B5EF4-FFF2-40B4-BE49-F238E27FC236}">
                  <a16:creationId xmlns="" xmlns:a16="http://schemas.microsoft.com/office/drawing/2014/main" id="{4227B9B8-B3BD-3123-8E28-048F2D0081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008145" y="694175"/>
              <a:ext cx="624538" cy="355988"/>
            </a:xfrm>
            <a:prstGeom prst="rect">
              <a:avLst/>
            </a:prstGeom>
          </p:spPr>
        </p:pic>
        <p:pic>
          <p:nvPicPr>
            <p:cNvPr id="30" name="Рисунок 29">
              <a:extLst>
                <a:ext uri="{FF2B5EF4-FFF2-40B4-BE49-F238E27FC236}">
                  <a16:creationId xmlns="" xmlns:a16="http://schemas.microsoft.com/office/drawing/2014/main" id="{F21B19EC-D214-B653-C4CD-607A37FA8BA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534299" y="647335"/>
              <a:ext cx="1324021" cy="449669"/>
            </a:xfrm>
            <a:prstGeom prst="rect">
              <a:avLst/>
            </a:prstGeom>
          </p:spPr>
        </p:pic>
        <p:pic>
          <p:nvPicPr>
            <p:cNvPr id="31" name="Рисунок 30">
              <a:extLst>
                <a:ext uri="{FF2B5EF4-FFF2-40B4-BE49-F238E27FC236}">
                  <a16:creationId xmlns="" xmlns:a16="http://schemas.microsoft.com/office/drawing/2014/main" id="{9967B39E-40C4-50DE-A684-C823EBA48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957038" y="672317"/>
              <a:ext cx="505876" cy="399706"/>
            </a:xfrm>
            <a:prstGeom prst="rect">
              <a:avLst/>
            </a:prstGeom>
          </p:spPr>
        </p:pic>
        <p:pic>
          <p:nvPicPr>
            <p:cNvPr id="32" name="Рисунок 31">
              <a:extLst>
                <a:ext uri="{FF2B5EF4-FFF2-40B4-BE49-F238E27FC236}">
                  <a16:creationId xmlns="" xmlns:a16="http://schemas.microsoft.com/office/drawing/2014/main" id="{DD6F579C-14E5-A40A-F79E-2309C35E2E4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561633" y="672317"/>
              <a:ext cx="849372" cy="399706"/>
            </a:xfrm>
            <a:prstGeom prst="rect">
              <a:avLst/>
            </a:prstGeom>
          </p:spPr>
        </p:pic>
        <p:pic>
          <p:nvPicPr>
            <p:cNvPr id="33" name="Рисунок 32">
              <a:extLst>
                <a:ext uri="{FF2B5EF4-FFF2-40B4-BE49-F238E27FC236}">
                  <a16:creationId xmlns="" xmlns:a16="http://schemas.microsoft.com/office/drawing/2014/main" id="{CC2B0500-1F51-C9DB-2C06-495A5B48F0A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0509723" y="662948"/>
              <a:ext cx="399704" cy="418442"/>
            </a:xfrm>
            <a:prstGeom prst="rect">
              <a:avLst/>
            </a:prstGeom>
          </p:spPr>
        </p:pic>
      </p:grpSp>
      <p:sp>
        <p:nvSpPr>
          <p:cNvPr id="34" name="object 28">
            <a:extLst>
              <a:ext uri="{FF2B5EF4-FFF2-40B4-BE49-F238E27FC236}">
                <a16:creationId xmlns="" xmlns:a16="http://schemas.microsoft.com/office/drawing/2014/main" id="{84AA44BE-B937-0423-9775-4B5926BD4202}"/>
              </a:ext>
            </a:extLst>
          </p:cNvPr>
          <p:cNvSpPr txBox="1"/>
          <p:nvPr/>
        </p:nvSpPr>
        <p:spPr>
          <a:xfrm>
            <a:off x="8701783" y="3124124"/>
            <a:ext cx="492779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000" spc="50" dirty="0">
                <a:solidFill>
                  <a:srgbClr val="0092FF"/>
                </a:solidFill>
                <a:latin typeface="Involve SemiBold" panose="020B0502020202020204" pitchFamily="34" charset="0"/>
                <a:cs typeface="Tahoma"/>
              </a:rPr>
              <a:t>ТЕАТРЫ</a:t>
            </a:r>
            <a:endParaRPr sz="1000" dirty="0">
              <a:solidFill>
                <a:srgbClr val="0092FF"/>
              </a:solidFill>
              <a:latin typeface="Involve SemiBold" panose="020B0502020202020204" pitchFamily="34" charset="0"/>
              <a:cs typeface="Tahoma"/>
            </a:endParaRPr>
          </a:p>
        </p:txBody>
      </p:sp>
      <p:sp>
        <p:nvSpPr>
          <p:cNvPr id="35" name="object 29">
            <a:extLst>
              <a:ext uri="{FF2B5EF4-FFF2-40B4-BE49-F238E27FC236}">
                <a16:creationId xmlns="" xmlns:a16="http://schemas.microsoft.com/office/drawing/2014/main" id="{EF3F1748-7002-D2C6-63F3-715CB886B594}"/>
              </a:ext>
            </a:extLst>
          </p:cNvPr>
          <p:cNvSpPr txBox="1"/>
          <p:nvPr/>
        </p:nvSpPr>
        <p:spPr>
          <a:xfrm>
            <a:off x="4620687" y="1590854"/>
            <a:ext cx="1028366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000" spc="40" dirty="0">
                <a:solidFill>
                  <a:srgbClr val="0092FF"/>
                </a:solidFill>
                <a:latin typeface="Involve SemiBold" panose="020B0502020202020204" pitchFamily="34" charset="0"/>
                <a:cs typeface="Tahoma"/>
              </a:rPr>
              <a:t>МУЗЕИ</a:t>
            </a:r>
            <a:endParaRPr sz="1000" dirty="0">
              <a:solidFill>
                <a:srgbClr val="0092FF"/>
              </a:solidFill>
              <a:latin typeface="Involve SemiBold" panose="020B0502020202020204" pitchFamily="34" charset="0"/>
              <a:cs typeface="Tahoma"/>
            </a:endParaRPr>
          </a:p>
        </p:txBody>
      </p:sp>
      <p:sp>
        <p:nvSpPr>
          <p:cNvPr id="36" name="object 30">
            <a:extLst>
              <a:ext uri="{FF2B5EF4-FFF2-40B4-BE49-F238E27FC236}">
                <a16:creationId xmlns="" xmlns:a16="http://schemas.microsoft.com/office/drawing/2014/main" id="{811F9FD2-CF2A-DF2A-2770-F9B1EAE44BBB}"/>
              </a:ext>
            </a:extLst>
          </p:cNvPr>
          <p:cNvSpPr txBox="1"/>
          <p:nvPr/>
        </p:nvSpPr>
        <p:spPr>
          <a:xfrm>
            <a:off x="4488514" y="3124124"/>
            <a:ext cx="116054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000" spc="60" dirty="0">
                <a:solidFill>
                  <a:srgbClr val="0092FF"/>
                </a:solidFill>
                <a:latin typeface="Involve SemiBold" panose="020B0502020202020204" pitchFamily="34" charset="0"/>
                <a:cs typeface="Tahoma"/>
              </a:rPr>
              <a:t>МЕДИАЦЕНТРЫ</a:t>
            </a:r>
            <a:endParaRPr sz="1000" dirty="0">
              <a:solidFill>
                <a:srgbClr val="0092FF"/>
              </a:solidFill>
              <a:latin typeface="Involve SemiBold" panose="020B0502020202020204" pitchFamily="34" charset="0"/>
              <a:cs typeface="Tahoma"/>
            </a:endParaRPr>
          </a:p>
        </p:txBody>
      </p:sp>
      <p:sp>
        <p:nvSpPr>
          <p:cNvPr id="37" name="object 31">
            <a:extLst>
              <a:ext uri="{FF2B5EF4-FFF2-40B4-BE49-F238E27FC236}">
                <a16:creationId xmlns="" xmlns:a16="http://schemas.microsoft.com/office/drawing/2014/main" id="{FA47B3C3-DD3E-04DE-2F2C-5D07833CA79E}"/>
              </a:ext>
            </a:extLst>
          </p:cNvPr>
          <p:cNvSpPr txBox="1"/>
          <p:nvPr/>
        </p:nvSpPr>
        <p:spPr>
          <a:xfrm>
            <a:off x="10244875" y="3124124"/>
            <a:ext cx="98527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000" spc="35" dirty="0">
                <a:solidFill>
                  <a:srgbClr val="0092FF"/>
                </a:solidFill>
                <a:latin typeface="Involve SemiBold" panose="020B0502020202020204" pitchFamily="34" charset="0"/>
                <a:cs typeface="Tahoma"/>
              </a:rPr>
              <a:t>КИНОКЛУБЫ</a:t>
            </a:r>
            <a:endParaRPr sz="1000" dirty="0">
              <a:solidFill>
                <a:srgbClr val="0092FF"/>
              </a:solidFill>
              <a:latin typeface="Involve SemiBold" panose="020B0502020202020204" pitchFamily="34" charset="0"/>
              <a:cs typeface="Tahoma"/>
            </a:endParaRPr>
          </a:p>
        </p:txBody>
      </p:sp>
      <p:sp>
        <p:nvSpPr>
          <p:cNvPr id="38" name="object 32">
            <a:extLst>
              <a:ext uri="{FF2B5EF4-FFF2-40B4-BE49-F238E27FC236}">
                <a16:creationId xmlns="" xmlns:a16="http://schemas.microsoft.com/office/drawing/2014/main" id="{AA55A617-67BA-8544-9DC8-651F888D7270}"/>
              </a:ext>
            </a:extLst>
          </p:cNvPr>
          <p:cNvSpPr txBox="1"/>
          <p:nvPr/>
        </p:nvSpPr>
        <p:spPr>
          <a:xfrm>
            <a:off x="6300841" y="1483132"/>
            <a:ext cx="1521598" cy="47384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95"/>
              </a:spcBef>
            </a:pPr>
            <a:r>
              <a:rPr sz="1000" spc="60" dirty="0">
                <a:solidFill>
                  <a:srgbClr val="0092FF"/>
                </a:solidFill>
                <a:latin typeface="Involve SemiBold" panose="020B0502020202020204" pitchFamily="34" charset="0"/>
                <a:cs typeface="Tahoma"/>
              </a:rPr>
              <a:t>ЦЕНТРЫ</a:t>
            </a:r>
            <a:r>
              <a:rPr sz="1000" spc="-5" dirty="0">
                <a:solidFill>
                  <a:srgbClr val="0092FF"/>
                </a:solidFill>
                <a:latin typeface="Involve SemiBold" panose="020B0502020202020204" pitchFamily="34" charset="0"/>
                <a:cs typeface="Tahoma"/>
              </a:rPr>
              <a:t> </a:t>
            </a:r>
            <a:r>
              <a:rPr sz="1000" spc="-10" dirty="0">
                <a:solidFill>
                  <a:srgbClr val="0092FF"/>
                </a:solidFill>
                <a:latin typeface="Involve SemiBold" panose="020B0502020202020204" pitchFamily="34" charset="0"/>
                <a:cs typeface="Tahoma"/>
              </a:rPr>
              <a:t>ДЕТСКИХ </a:t>
            </a:r>
            <a:r>
              <a:rPr sz="1000" spc="50" dirty="0">
                <a:solidFill>
                  <a:srgbClr val="0092FF"/>
                </a:solidFill>
                <a:latin typeface="Involve SemiBold" panose="020B0502020202020204" pitchFamily="34" charset="0"/>
                <a:cs typeface="Tahoma"/>
              </a:rPr>
              <a:t>И</a:t>
            </a:r>
            <a:r>
              <a:rPr sz="1000" spc="-15" dirty="0">
                <a:solidFill>
                  <a:srgbClr val="0092FF"/>
                </a:solidFill>
                <a:latin typeface="Involve SemiBold" panose="020B0502020202020204" pitchFamily="34" charset="0"/>
                <a:cs typeface="Tahoma"/>
              </a:rPr>
              <a:t> </a:t>
            </a:r>
            <a:r>
              <a:rPr sz="1000" spc="40" dirty="0">
                <a:solidFill>
                  <a:srgbClr val="0092FF"/>
                </a:solidFill>
                <a:latin typeface="Involve SemiBold" panose="020B0502020202020204" pitchFamily="34" charset="0"/>
                <a:cs typeface="Tahoma"/>
              </a:rPr>
              <a:t>МОЛОД</a:t>
            </a:r>
            <a:r>
              <a:rPr lang="ru-RU" sz="1000" spc="40" dirty="0">
                <a:solidFill>
                  <a:srgbClr val="0092FF"/>
                </a:solidFill>
                <a:latin typeface="Involve SemiBold" panose="020B0502020202020204" pitchFamily="34" charset="0"/>
                <a:cs typeface="Tahoma"/>
              </a:rPr>
              <a:t>Ё</a:t>
            </a:r>
            <a:r>
              <a:rPr sz="1000" spc="40" dirty="0">
                <a:solidFill>
                  <a:srgbClr val="0092FF"/>
                </a:solidFill>
                <a:latin typeface="Involve SemiBold" panose="020B0502020202020204" pitchFamily="34" charset="0"/>
                <a:cs typeface="Tahoma"/>
              </a:rPr>
              <a:t>ЖНЫХ </a:t>
            </a:r>
            <a:r>
              <a:rPr sz="1000" spc="45" dirty="0">
                <a:solidFill>
                  <a:srgbClr val="0092FF"/>
                </a:solidFill>
                <a:latin typeface="Involve SemiBold" panose="020B0502020202020204" pitchFamily="34" charset="0"/>
                <a:cs typeface="Tahoma"/>
              </a:rPr>
              <a:t>ИНИЦИАТИВ</a:t>
            </a:r>
            <a:endParaRPr sz="1000" dirty="0">
              <a:solidFill>
                <a:srgbClr val="0092FF"/>
              </a:solidFill>
              <a:latin typeface="Involve SemiBold" panose="020B0502020202020204" pitchFamily="34" charset="0"/>
              <a:cs typeface="Tahoma"/>
            </a:endParaRPr>
          </a:p>
        </p:txBody>
      </p:sp>
      <p:sp>
        <p:nvSpPr>
          <p:cNvPr id="39" name="object 33">
            <a:extLst>
              <a:ext uri="{FF2B5EF4-FFF2-40B4-BE49-F238E27FC236}">
                <a16:creationId xmlns="" xmlns:a16="http://schemas.microsoft.com/office/drawing/2014/main" id="{2C5E4366-DCC9-122C-85D8-7137C4FEC3B6}"/>
              </a:ext>
            </a:extLst>
          </p:cNvPr>
          <p:cNvSpPr txBox="1"/>
          <p:nvPr/>
        </p:nvSpPr>
        <p:spPr>
          <a:xfrm>
            <a:off x="2627289" y="3124124"/>
            <a:ext cx="1308723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000" spc="60" dirty="0">
                <a:solidFill>
                  <a:srgbClr val="0092FF"/>
                </a:solidFill>
                <a:latin typeface="Involve SemiBold" panose="020B0502020202020204" pitchFamily="34" charset="0"/>
                <a:cs typeface="Tahoma"/>
              </a:rPr>
              <a:t>СПОРТИВНЫЕ</a:t>
            </a:r>
            <a:r>
              <a:rPr sz="700" spc="-15" dirty="0">
                <a:solidFill>
                  <a:srgbClr val="0092FF"/>
                </a:solidFill>
                <a:latin typeface="Involve SemiBold" panose="020B0502020202020204" pitchFamily="34" charset="0"/>
                <a:cs typeface="Tahoma"/>
              </a:rPr>
              <a:t> </a:t>
            </a:r>
            <a:r>
              <a:rPr sz="1000" spc="-20" dirty="0">
                <a:solidFill>
                  <a:srgbClr val="0092FF"/>
                </a:solidFill>
                <a:latin typeface="Involve SemiBold" panose="020B0502020202020204" pitchFamily="34" charset="0"/>
                <a:cs typeface="Tahoma"/>
              </a:rPr>
              <a:t>КЛУБЫ</a:t>
            </a:r>
            <a:endParaRPr sz="1000" dirty="0">
              <a:solidFill>
                <a:srgbClr val="0092FF"/>
              </a:solidFill>
              <a:latin typeface="Involve SemiBold" panose="020B0502020202020204" pitchFamily="34" charset="0"/>
              <a:cs typeface="Tahoma"/>
            </a:endParaRPr>
          </a:p>
        </p:txBody>
      </p:sp>
      <p:sp>
        <p:nvSpPr>
          <p:cNvPr id="40" name="Прямоугольник: скругленные углы 60">
            <a:extLst>
              <a:ext uri="{FF2B5EF4-FFF2-40B4-BE49-F238E27FC236}">
                <a16:creationId xmlns="" xmlns:a16="http://schemas.microsoft.com/office/drawing/2014/main" id="{76DC7F6B-50B1-347E-3CEF-0B0F2DEB7E00}"/>
              </a:ext>
            </a:extLst>
          </p:cNvPr>
          <p:cNvSpPr/>
          <p:nvPr/>
        </p:nvSpPr>
        <p:spPr>
          <a:xfrm>
            <a:off x="525473" y="4526485"/>
            <a:ext cx="5471113" cy="1777013"/>
          </a:xfrm>
          <a:prstGeom prst="roundRect">
            <a:avLst>
              <a:gd name="adj" fmla="val 6228"/>
            </a:avLst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>
              <a:latin typeface="Involve" panose="020B0502020202020204" pitchFamily="34" charset="0"/>
            </a:endParaRPr>
          </a:p>
        </p:txBody>
      </p:sp>
      <p:sp>
        <p:nvSpPr>
          <p:cNvPr id="41" name="object 34">
            <a:extLst>
              <a:ext uri="{FF2B5EF4-FFF2-40B4-BE49-F238E27FC236}">
                <a16:creationId xmlns="" xmlns:a16="http://schemas.microsoft.com/office/drawing/2014/main" id="{956E7EA6-BF9B-E732-9B6A-1A9CDD1C8FF6}"/>
              </a:ext>
            </a:extLst>
          </p:cNvPr>
          <p:cNvSpPr txBox="1"/>
          <p:nvPr/>
        </p:nvSpPr>
        <p:spPr>
          <a:xfrm>
            <a:off x="8285577" y="1590854"/>
            <a:ext cx="1325190" cy="47384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lang="ru-RU" sz="1000" spc="65" dirty="0">
                <a:solidFill>
                  <a:srgbClr val="0092FF"/>
                </a:solidFill>
                <a:latin typeface="Involve SemiBold" panose="020B0502020202020204" pitchFamily="34" charset="0"/>
                <a:cs typeface="Tahoma"/>
              </a:rPr>
              <a:t>Первичное отделение Движение первых </a:t>
            </a:r>
            <a:endParaRPr sz="1000" dirty="0">
              <a:solidFill>
                <a:srgbClr val="0092FF"/>
              </a:solidFill>
              <a:latin typeface="Involve SemiBold" panose="020B0502020202020204" pitchFamily="34" charset="0"/>
              <a:cs typeface="Tahoma"/>
            </a:endParaRPr>
          </a:p>
        </p:txBody>
      </p:sp>
      <p:sp>
        <p:nvSpPr>
          <p:cNvPr id="42" name="object 35">
            <a:extLst>
              <a:ext uri="{FF2B5EF4-FFF2-40B4-BE49-F238E27FC236}">
                <a16:creationId xmlns="" xmlns:a16="http://schemas.microsoft.com/office/drawing/2014/main" id="{C8CCE29C-CE8D-8A03-D8C1-55CE4B39A66C}"/>
              </a:ext>
            </a:extLst>
          </p:cNvPr>
          <p:cNvSpPr txBox="1"/>
          <p:nvPr/>
        </p:nvSpPr>
        <p:spPr>
          <a:xfrm>
            <a:off x="635528" y="1483132"/>
            <a:ext cx="1514563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solidFill>
                  <a:srgbClr val="0092FF"/>
                </a:solidFill>
                <a:latin typeface="Involve SemiBold" panose="020B0502020202020204" pitchFamily="34" charset="0"/>
                <a:cs typeface="Tahoma"/>
              </a:rPr>
              <a:t>ОРГАНЫ</a:t>
            </a:r>
            <a:r>
              <a:rPr sz="1000" spc="280" dirty="0">
                <a:solidFill>
                  <a:srgbClr val="0092FF"/>
                </a:solidFill>
                <a:latin typeface="Involve SemiBold" panose="020B0502020202020204" pitchFamily="34" charset="0"/>
                <a:cs typeface="Tahoma"/>
              </a:rPr>
              <a:t> </a:t>
            </a:r>
            <a:r>
              <a:rPr sz="1000" spc="-10" dirty="0">
                <a:solidFill>
                  <a:srgbClr val="0092FF"/>
                </a:solidFill>
                <a:latin typeface="Involve SemiBold" panose="020B0502020202020204" pitchFamily="34" charset="0"/>
                <a:cs typeface="Tahoma"/>
              </a:rPr>
              <a:t>УЧЕНИЧЕСКОГО, СТУДЕНЧЕСКОГО </a:t>
            </a:r>
            <a:r>
              <a:rPr sz="1000" spc="55" dirty="0">
                <a:solidFill>
                  <a:srgbClr val="0092FF"/>
                </a:solidFill>
                <a:latin typeface="Involve SemiBold" panose="020B0502020202020204" pitchFamily="34" charset="0"/>
                <a:cs typeface="Tahoma"/>
              </a:rPr>
              <a:t>САМОУПРАВЛЕНИЯ</a:t>
            </a:r>
            <a:endParaRPr sz="1000" dirty="0">
              <a:solidFill>
                <a:srgbClr val="0092FF"/>
              </a:solidFill>
              <a:latin typeface="Involve SemiBold" panose="020B0502020202020204" pitchFamily="34" charset="0"/>
              <a:cs typeface="Tahoma"/>
            </a:endParaRPr>
          </a:p>
        </p:txBody>
      </p:sp>
      <p:sp>
        <p:nvSpPr>
          <p:cNvPr id="43" name="object 36">
            <a:extLst>
              <a:ext uri="{FF2B5EF4-FFF2-40B4-BE49-F238E27FC236}">
                <a16:creationId xmlns="" xmlns:a16="http://schemas.microsoft.com/office/drawing/2014/main" id="{4E331FE3-2F02-04A2-7FDE-9A645B8E2D9D}"/>
              </a:ext>
            </a:extLst>
          </p:cNvPr>
          <p:cNvSpPr txBox="1"/>
          <p:nvPr/>
        </p:nvSpPr>
        <p:spPr>
          <a:xfrm>
            <a:off x="2523134" y="1536993"/>
            <a:ext cx="1517033" cy="47384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95"/>
              </a:spcBef>
            </a:pPr>
            <a:r>
              <a:rPr sz="1000" spc="40" dirty="0">
                <a:solidFill>
                  <a:srgbClr val="0092FF"/>
                </a:solidFill>
                <a:latin typeface="Involve SemiBold" panose="020B0502020202020204" pitchFamily="34" charset="0"/>
                <a:cs typeface="Tahoma"/>
              </a:rPr>
              <a:t>ДОБРОВОЛЬЧЕСКИЕ, </a:t>
            </a:r>
            <a:r>
              <a:rPr sz="1000" spc="55" dirty="0">
                <a:solidFill>
                  <a:srgbClr val="0092FF"/>
                </a:solidFill>
                <a:latin typeface="Involve SemiBold" panose="020B0502020202020204" pitchFamily="34" charset="0"/>
                <a:cs typeface="Tahoma"/>
              </a:rPr>
              <a:t>ВОЛОНТ</a:t>
            </a:r>
            <a:r>
              <a:rPr lang="ru-RU" sz="1000" spc="55" dirty="0">
                <a:solidFill>
                  <a:srgbClr val="0092FF"/>
                </a:solidFill>
                <a:latin typeface="Involve SemiBold" panose="020B0502020202020204" pitchFamily="34" charset="0"/>
                <a:cs typeface="Tahoma"/>
              </a:rPr>
              <a:t>Ё</a:t>
            </a:r>
            <a:r>
              <a:rPr sz="1000" spc="55" dirty="0">
                <a:solidFill>
                  <a:srgbClr val="0092FF"/>
                </a:solidFill>
                <a:latin typeface="Involve SemiBold" panose="020B0502020202020204" pitchFamily="34" charset="0"/>
                <a:cs typeface="Tahoma"/>
              </a:rPr>
              <a:t>РСКИЕ</a:t>
            </a:r>
            <a:r>
              <a:rPr sz="1000" spc="-5" dirty="0">
                <a:solidFill>
                  <a:srgbClr val="0092FF"/>
                </a:solidFill>
                <a:latin typeface="Involve SemiBold" panose="020B0502020202020204" pitchFamily="34" charset="0"/>
                <a:cs typeface="Tahoma"/>
              </a:rPr>
              <a:t> </a:t>
            </a:r>
            <a:r>
              <a:rPr sz="1000" spc="45" dirty="0">
                <a:solidFill>
                  <a:srgbClr val="0092FF"/>
                </a:solidFill>
                <a:latin typeface="Involve SemiBold" panose="020B0502020202020204" pitchFamily="34" charset="0"/>
                <a:cs typeface="Tahoma"/>
              </a:rPr>
              <a:t>ОТРЯДЫ</a:t>
            </a:r>
            <a:endParaRPr sz="1000" dirty="0">
              <a:solidFill>
                <a:srgbClr val="0092FF"/>
              </a:solidFill>
              <a:latin typeface="Involve SemiBold" panose="020B0502020202020204" pitchFamily="34" charset="0"/>
              <a:cs typeface="Tahoma"/>
            </a:endParaRPr>
          </a:p>
        </p:txBody>
      </p:sp>
      <p:sp>
        <p:nvSpPr>
          <p:cNvPr id="44" name="object 37">
            <a:extLst>
              <a:ext uri="{FF2B5EF4-FFF2-40B4-BE49-F238E27FC236}">
                <a16:creationId xmlns="" xmlns:a16="http://schemas.microsoft.com/office/drawing/2014/main" id="{8C687764-9057-265E-1DD8-C4CED6FF1266}"/>
              </a:ext>
            </a:extLst>
          </p:cNvPr>
          <p:cNvSpPr txBox="1"/>
          <p:nvPr/>
        </p:nvSpPr>
        <p:spPr>
          <a:xfrm>
            <a:off x="10057297" y="1483132"/>
            <a:ext cx="1548004" cy="47384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indent="-635" algn="ctr">
              <a:lnSpc>
                <a:spcPct val="100000"/>
              </a:lnSpc>
              <a:spcBef>
                <a:spcPts val="95"/>
              </a:spcBef>
            </a:pPr>
            <a:r>
              <a:rPr sz="1000" spc="45" dirty="0">
                <a:solidFill>
                  <a:srgbClr val="0092FF"/>
                </a:solidFill>
                <a:latin typeface="Involve SemiBold" panose="020B0502020202020204" pitchFamily="34" charset="0"/>
                <a:cs typeface="Tahoma"/>
              </a:rPr>
              <a:t>ВОЕННО- </a:t>
            </a:r>
            <a:r>
              <a:rPr sz="1000" spc="40" dirty="0">
                <a:solidFill>
                  <a:srgbClr val="0092FF"/>
                </a:solidFill>
                <a:latin typeface="Involve SemiBold" panose="020B0502020202020204" pitchFamily="34" charset="0"/>
                <a:cs typeface="Tahoma"/>
              </a:rPr>
              <a:t>ПАТРИОТИЧЕСКИЕ </a:t>
            </a:r>
            <a:r>
              <a:rPr sz="1000" spc="-10" dirty="0">
                <a:solidFill>
                  <a:srgbClr val="0092FF"/>
                </a:solidFill>
                <a:latin typeface="Involve SemiBold" panose="020B0502020202020204" pitchFamily="34" charset="0"/>
                <a:cs typeface="Tahoma"/>
              </a:rPr>
              <a:t>КЛУБЫ</a:t>
            </a:r>
            <a:endParaRPr sz="1000" dirty="0">
              <a:solidFill>
                <a:srgbClr val="0092FF"/>
              </a:solidFill>
              <a:latin typeface="Involve SemiBold" panose="020B0502020202020204" pitchFamily="34" charset="0"/>
              <a:cs typeface="Tahoma"/>
            </a:endParaRPr>
          </a:p>
        </p:txBody>
      </p:sp>
      <p:sp>
        <p:nvSpPr>
          <p:cNvPr id="45" name="object 38">
            <a:extLst>
              <a:ext uri="{FF2B5EF4-FFF2-40B4-BE49-F238E27FC236}">
                <a16:creationId xmlns="" xmlns:a16="http://schemas.microsoft.com/office/drawing/2014/main" id="{ACAF4A8A-CDBC-9691-37AB-481B513055B6}"/>
              </a:ext>
            </a:extLst>
          </p:cNvPr>
          <p:cNvSpPr txBox="1"/>
          <p:nvPr/>
        </p:nvSpPr>
        <p:spPr>
          <a:xfrm>
            <a:off x="599872" y="3070263"/>
            <a:ext cx="1576845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ctr">
              <a:lnSpc>
                <a:spcPct val="100000"/>
              </a:lnSpc>
            </a:pPr>
            <a:r>
              <a:rPr sz="1000" spc="45" dirty="0">
                <a:solidFill>
                  <a:srgbClr val="0092FF"/>
                </a:solidFill>
                <a:latin typeface="Involve SemiBold" panose="020B0502020202020204" pitchFamily="34" charset="0"/>
                <a:cs typeface="Tahoma"/>
              </a:rPr>
              <a:t>ОТРЯДЫ </a:t>
            </a:r>
            <a:endParaRPr lang="en-US" sz="1000" spc="45" dirty="0">
              <a:solidFill>
                <a:srgbClr val="0092FF"/>
              </a:solidFill>
              <a:latin typeface="Involve SemiBold" panose="020B0502020202020204" pitchFamily="34" charset="0"/>
              <a:cs typeface="Tahoma"/>
            </a:endParaRPr>
          </a:p>
          <a:p>
            <a:pPr marR="5080" algn="ctr">
              <a:lnSpc>
                <a:spcPct val="100000"/>
              </a:lnSpc>
            </a:pPr>
            <a:r>
              <a:rPr sz="1000" dirty="0">
                <a:solidFill>
                  <a:srgbClr val="0092FF"/>
                </a:solidFill>
                <a:latin typeface="Involve SemiBold" panose="020B0502020202020204" pitchFamily="34" charset="0"/>
                <a:cs typeface="Tahoma"/>
              </a:rPr>
              <a:t>ЮНЫХ</a:t>
            </a:r>
            <a:r>
              <a:rPr lang="en-US" sz="1000" spc="165" dirty="0">
                <a:solidFill>
                  <a:srgbClr val="0092FF"/>
                </a:solidFill>
                <a:latin typeface="Involve SemiBold" panose="020B0502020202020204" pitchFamily="34" charset="0"/>
                <a:cs typeface="Tahoma"/>
              </a:rPr>
              <a:t> </a:t>
            </a:r>
            <a:r>
              <a:rPr sz="1000" spc="50" dirty="0">
                <a:solidFill>
                  <a:srgbClr val="0092FF"/>
                </a:solidFill>
                <a:latin typeface="Involve SemiBold" panose="020B0502020202020204" pitchFamily="34" charset="0"/>
                <a:cs typeface="Tahoma"/>
              </a:rPr>
              <a:t>СПАСАТЕЛЕЙ</a:t>
            </a:r>
            <a:endParaRPr sz="1000" dirty="0">
              <a:solidFill>
                <a:srgbClr val="0092FF"/>
              </a:solidFill>
              <a:latin typeface="Involve SemiBold" panose="020B0502020202020204" pitchFamily="34" charset="0"/>
              <a:cs typeface="Tahoma"/>
            </a:endParaRPr>
          </a:p>
        </p:txBody>
      </p:sp>
      <p:sp>
        <p:nvSpPr>
          <p:cNvPr id="46" name="object 39">
            <a:extLst>
              <a:ext uri="{FF2B5EF4-FFF2-40B4-BE49-F238E27FC236}">
                <a16:creationId xmlns="" xmlns:a16="http://schemas.microsoft.com/office/drawing/2014/main" id="{7B1E3E15-B665-54FC-22AA-735BBBB19975}"/>
              </a:ext>
            </a:extLst>
          </p:cNvPr>
          <p:cNvSpPr txBox="1"/>
          <p:nvPr/>
        </p:nvSpPr>
        <p:spPr>
          <a:xfrm>
            <a:off x="6274434" y="3070263"/>
            <a:ext cx="1442238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indent="-441959" algn="ctr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0092FF"/>
                </a:solidFill>
                <a:latin typeface="Involve SemiBold" panose="020B0502020202020204" pitchFamily="34" charset="0"/>
                <a:cs typeface="Tahoma"/>
              </a:rPr>
              <a:t>ТУРИСТИЧЕСКИЕ КЛУБЫ</a:t>
            </a:r>
            <a:endParaRPr sz="1000" dirty="0">
              <a:solidFill>
                <a:srgbClr val="0092FF"/>
              </a:solidFill>
              <a:latin typeface="Involve SemiBold" panose="020B0502020202020204" pitchFamily="34" charset="0"/>
              <a:cs typeface="Tahoma"/>
            </a:endParaRPr>
          </a:p>
        </p:txBody>
      </p:sp>
      <p:sp>
        <p:nvSpPr>
          <p:cNvPr id="48" name="object 62">
            <a:extLst>
              <a:ext uri="{FF2B5EF4-FFF2-40B4-BE49-F238E27FC236}">
                <a16:creationId xmlns="" xmlns:a16="http://schemas.microsoft.com/office/drawing/2014/main" id="{481FE176-9976-56B8-CB47-6452015001D4}"/>
              </a:ext>
            </a:extLst>
          </p:cNvPr>
          <p:cNvSpPr txBox="1"/>
          <p:nvPr/>
        </p:nvSpPr>
        <p:spPr>
          <a:xfrm>
            <a:off x="730355" y="5124553"/>
            <a:ext cx="2322542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200" b="1" spc="85" dirty="0">
                <a:solidFill>
                  <a:srgbClr val="0092FF"/>
                </a:solidFill>
                <a:latin typeface="Involve Medium" panose="020B0502020202020204" pitchFamily="34" charset="0"/>
                <a:cs typeface="Tahoma"/>
              </a:rPr>
              <a:t>ДИНАМИКА</a:t>
            </a:r>
            <a:r>
              <a:rPr sz="1200" b="1" spc="-25" dirty="0">
                <a:solidFill>
                  <a:srgbClr val="0092FF"/>
                </a:solidFill>
                <a:latin typeface="Involve Medium" panose="020B0502020202020204" pitchFamily="34" charset="0"/>
                <a:cs typeface="Tahoma"/>
              </a:rPr>
              <a:t> </a:t>
            </a:r>
            <a:r>
              <a:rPr sz="1200" b="1" spc="40" dirty="0">
                <a:solidFill>
                  <a:srgbClr val="0092FF"/>
                </a:solidFill>
                <a:latin typeface="Involve Medium" panose="020B0502020202020204" pitchFamily="34" charset="0"/>
                <a:cs typeface="Tahoma"/>
              </a:rPr>
              <a:t>РАЗВИТИЯ </a:t>
            </a:r>
            <a:r>
              <a:rPr sz="1200" b="1" spc="60" dirty="0">
                <a:solidFill>
                  <a:srgbClr val="0092FF"/>
                </a:solidFill>
                <a:latin typeface="Involve Medium" panose="020B0502020202020204" pitchFamily="34" charset="0"/>
                <a:cs typeface="Tahoma"/>
              </a:rPr>
              <a:t>ВОСПИТАТЕЛЬНЫХ</a:t>
            </a:r>
            <a:r>
              <a:rPr sz="1200" b="1" spc="20" dirty="0">
                <a:solidFill>
                  <a:srgbClr val="0092FF"/>
                </a:solidFill>
                <a:latin typeface="Involve Medium" panose="020B0502020202020204" pitchFamily="34" charset="0"/>
                <a:cs typeface="Tahoma"/>
              </a:rPr>
              <a:t> </a:t>
            </a:r>
            <a:r>
              <a:rPr sz="1200" b="1" spc="55" dirty="0">
                <a:solidFill>
                  <a:srgbClr val="0092FF"/>
                </a:solidFill>
                <a:latin typeface="Involve Medium" panose="020B0502020202020204" pitchFamily="34" charset="0"/>
                <a:cs typeface="Tahoma"/>
              </a:rPr>
              <a:t>ПРОСТРАНСТВ</a:t>
            </a:r>
            <a:endParaRPr sz="1200" dirty="0">
              <a:solidFill>
                <a:srgbClr val="0092FF"/>
              </a:solidFill>
              <a:latin typeface="Involve Medium" panose="020B0502020202020204" pitchFamily="34" charset="0"/>
              <a:cs typeface="Tahoma"/>
            </a:endParaRPr>
          </a:p>
        </p:txBody>
      </p:sp>
      <p:sp>
        <p:nvSpPr>
          <p:cNvPr id="56" name="Прямоугольник: скругленные углы 55">
            <a:extLst>
              <a:ext uri="{FF2B5EF4-FFF2-40B4-BE49-F238E27FC236}">
                <a16:creationId xmlns="" xmlns:a16="http://schemas.microsoft.com/office/drawing/2014/main" id="{D65C1F3F-A866-9629-D552-66AC32C60D13}"/>
              </a:ext>
            </a:extLst>
          </p:cNvPr>
          <p:cNvSpPr/>
          <p:nvPr/>
        </p:nvSpPr>
        <p:spPr>
          <a:xfrm>
            <a:off x="2675411" y="4620730"/>
            <a:ext cx="3236829" cy="1577850"/>
          </a:xfrm>
          <a:prstGeom prst="roundRect">
            <a:avLst>
              <a:gd name="adj" fmla="val 5883"/>
            </a:avLst>
          </a:prstGeom>
          <a:solidFill>
            <a:schemeClr val="accent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nvolve Medium" panose="020B0502020202020204" pitchFamily="34" charset="0"/>
            </a:endParaRPr>
          </a:p>
        </p:txBody>
      </p:sp>
      <p:graphicFrame>
        <p:nvGraphicFramePr>
          <p:cNvPr id="57" name="Диаграмма 56">
            <a:extLst>
              <a:ext uri="{FF2B5EF4-FFF2-40B4-BE49-F238E27FC236}">
                <a16:creationId xmlns="" xmlns:a16="http://schemas.microsoft.com/office/drawing/2014/main" id="{7EF34521-AE3F-5E06-545E-5FB0FB9091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97716087"/>
              </p:ext>
            </p:extLst>
          </p:nvPr>
        </p:nvGraphicFramePr>
        <p:xfrm>
          <a:off x="2814621" y="4711601"/>
          <a:ext cx="2936496" cy="14244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sp>
        <p:nvSpPr>
          <p:cNvPr id="16" name="Прямоугольник: скругленные углы 15">
            <a:extLst>
              <a:ext uri="{FF2B5EF4-FFF2-40B4-BE49-F238E27FC236}">
                <a16:creationId xmlns="" xmlns:a16="http://schemas.microsoft.com/office/drawing/2014/main" id="{2CCC87C5-5D6C-0CE0-C01A-6CA68930BE0D}"/>
              </a:ext>
            </a:extLst>
          </p:cNvPr>
          <p:cNvSpPr/>
          <p:nvPr/>
        </p:nvSpPr>
        <p:spPr>
          <a:xfrm>
            <a:off x="6274434" y="4526485"/>
            <a:ext cx="5392093" cy="1709832"/>
          </a:xfrm>
          <a:prstGeom prst="roundRect">
            <a:avLst>
              <a:gd name="adj" fmla="val 9536"/>
            </a:avLst>
          </a:prstGeom>
          <a:solidFill>
            <a:srgbClr val="5293FA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000" indent="-180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latin typeface="Involve SemiBold" panose="020B0502020202020204" pitchFamily="34" charset="0"/>
              </a:rPr>
              <a:t>Раскрытие талантов и потенциала детей и подростков</a:t>
            </a:r>
          </a:p>
          <a:p>
            <a:pPr marL="180000" indent="-180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latin typeface="Involve SemiBold" panose="020B0502020202020204" pitchFamily="34" charset="0"/>
              </a:rPr>
              <a:t>Ранняя профориентация </a:t>
            </a:r>
          </a:p>
          <a:p>
            <a:pPr marL="180000" indent="-180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latin typeface="Involve SemiBold" panose="020B0502020202020204" pitchFamily="34" charset="0"/>
              </a:rPr>
              <a:t>Развитие личностных качеств</a:t>
            </a:r>
          </a:p>
          <a:p>
            <a:pPr marL="180000" indent="-180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latin typeface="Involve SemiBold" panose="020B0502020202020204" pitchFamily="34" charset="0"/>
              </a:rPr>
              <a:t>Позитивная социализация</a:t>
            </a:r>
          </a:p>
          <a:p>
            <a:pPr marL="180000" indent="-180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latin typeface="Involve SemiBold" panose="020B0502020202020204" pitchFamily="34" charset="0"/>
              </a:rPr>
              <a:t>Вовлечение педагогического и родительского сообщества </a:t>
            </a:r>
            <a:br>
              <a:rPr lang="ru-RU" sz="1200" dirty="0">
                <a:latin typeface="Involve SemiBold" panose="020B0502020202020204" pitchFamily="34" charset="0"/>
              </a:rPr>
            </a:br>
            <a:r>
              <a:rPr lang="ru-RU" sz="1200" dirty="0">
                <a:latin typeface="Involve SemiBold" panose="020B0502020202020204" pitchFamily="34" charset="0"/>
              </a:rPr>
              <a:t>в развитие воспитательной среды</a:t>
            </a:r>
          </a:p>
        </p:txBody>
      </p:sp>
    </p:spTree>
    <p:extLst>
      <p:ext uri="{BB962C8B-B14F-4D97-AF65-F5344CB8AC3E}">
        <p14:creationId xmlns:p14="http://schemas.microsoft.com/office/powerpoint/2010/main" val="2225106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DC886C8B-FA29-27B3-0FD0-9D7357DB43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35DEAFB-07D3-4D2E-8275-5F76918DCC1E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7" name="object 211">
            <a:extLst>
              <a:ext uri="{FF2B5EF4-FFF2-40B4-BE49-F238E27FC236}">
                <a16:creationId xmlns="" xmlns:a16="http://schemas.microsoft.com/office/drawing/2014/main" id="{C8FE13A6-E4A4-6541-DB92-C36BCA1E20D3}"/>
              </a:ext>
            </a:extLst>
          </p:cNvPr>
          <p:cNvSpPr txBox="1">
            <a:spLocks/>
          </p:cNvSpPr>
          <p:nvPr/>
        </p:nvSpPr>
        <p:spPr>
          <a:xfrm>
            <a:off x="579693" y="606787"/>
            <a:ext cx="6696150" cy="307777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solidFill>
                  <a:schemeClr val="bg1"/>
                </a:solidFill>
                <a:latin typeface="Involve Bold" panose="020B0502020202020204" pitchFamily="34" charset="0"/>
              </a:rPr>
              <a:t>ОРЛЯТА РОССИИ</a:t>
            </a:r>
            <a:endParaRPr lang="ru-RU" sz="2000" spc="-10" dirty="0">
              <a:solidFill>
                <a:schemeClr val="bg1"/>
              </a:solidFill>
              <a:latin typeface="Involve Bold" panose="020B0502020202020204" pitchFamily="34" charset="0"/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="" xmlns:a16="http://schemas.microsoft.com/office/drawing/2014/main" id="{B4ED3DB0-DE51-4224-B194-0EA89D2B6D6E}"/>
              </a:ext>
            </a:extLst>
          </p:cNvPr>
          <p:cNvSpPr/>
          <p:nvPr/>
        </p:nvSpPr>
        <p:spPr>
          <a:xfrm>
            <a:off x="579693" y="3983307"/>
            <a:ext cx="6119811" cy="1349539"/>
          </a:xfrm>
          <a:prstGeom prst="roundRect">
            <a:avLst>
              <a:gd name="adj" fmla="val 11672"/>
            </a:avLst>
          </a:prstGeom>
          <a:solidFill>
            <a:schemeClr val="bg1">
              <a:alpha val="26000"/>
            </a:schemeClr>
          </a:solidFill>
          <a:ln w="28575">
            <a:solidFill>
              <a:schemeClr val="bg1">
                <a:alpha val="3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nvolve Medium" panose="020B0502020202020204" pitchFamily="34" charset="0"/>
            </a:endParaRP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="" xmlns:a16="http://schemas.microsoft.com/office/drawing/2014/main" id="{59EA9571-A4A2-D9F6-5E4D-41528FAA2406}"/>
              </a:ext>
            </a:extLst>
          </p:cNvPr>
          <p:cNvSpPr/>
          <p:nvPr/>
        </p:nvSpPr>
        <p:spPr>
          <a:xfrm>
            <a:off x="579694" y="1810433"/>
            <a:ext cx="6119810" cy="1992310"/>
          </a:xfrm>
          <a:prstGeom prst="roundRect">
            <a:avLst>
              <a:gd name="adj" fmla="val 84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3" name="Диаграмма 22">
            <a:extLst>
              <a:ext uri="{FF2B5EF4-FFF2-40B4-BE49-F238E27FC236}">
                <a16:creationId xmlns="" xmlns:a16="http://schemas.microsoft.com/office/drawing/2014/main" id="{134B7763-41BA-54B6-C447-1B7FCA5C54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90257515"/>
              </p:ext>
            </p:extLst>
          </p:nvPr>
        </p:nvGraphicFramePr>
        <p:xfrm>
          <a:off x="843969" y="1794000"/>
          <a:ext cx="5222946" cy="17090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8CE6F87E-92A1-44AC-87ED-196103CBB961}"/>
              </a:ext>
            </a:extLst>
          </p:cNvPr>
          <p:cNvSpPr txBox="1"/>
          <p:nvPr/>
        </p:nvSpPr>
        <p:spPr>
          <a:xfrm>
            <a:off x="415521" y="3458715"/>
            <a:ext cx="3986458" cy="3400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>
              <a:lnSpc>
                <a:spcPct val="115000"/>
              </a:lnSpc>
              <a:buNone/>
            </a:pPr>
            <a:r>
              <a:rPr lang="ru-RU" sz="1100" kern="100" dirty="0">
                <a:solidFill>
                  <a:srgbClr val="595959"/>
                </a:solidFill>
                <a:effectLst/>
                <a:latin typeface="Involve Medium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*Прирост с 2022–2023 учебного года — </a:t>
            </a:r>
            <a:r>
              <a:rPr lang="ru-RU" sz="1400" kern="100" dirty="0">
                <a:solidFill>
                  <a:srgbClr val="0092FF"/>
                </a:solidFill>
                <a:latin typeface="Involve SemiBold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90</a:t>
            </a:r>
            <a:r>
              <a:rPr lang="ru-RU" sz="1400" kern="100" dirty="0">
                <a:solidFill>
                  <a:srgbClr val="0092FF"/>
                </a:solidFill>
                <a:effectLst/>
                <a:latin typeface="Involve SemiBold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%</a:t>
            </a:r>
            <a:endParaRPr lang="ru-RU" sz="1050" kern="100" dirty="0">
              <a:solidFill>
                <a:srgbClr val="0092FF"/>
              </a:solidFill>
              <a:effectLst/>
              <a:latin typeface="Involve SemiBold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EDFD8493-7E12-FA26-CA43-2C3C90288EAF}"/>
              </a:ext>
            </a:extLst>
          </p:cNvPr>
          <p:cNvSpPr txBox="1"/>
          <p:nvPr/>
        </p:nvSpPr>
        <p:spPr>
          <a:xfrm>
            <a:off x="754937" y="4135713"/>
            <a:ext cx="5928687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SzPts val="1000"/>
              <a:tabLst>
                <a:tab pos="457200" algn="l"/>
              </a:tabLst>
            </a:pPr>
            <a:r>
              <a:rPr lang="ru-RU" sz="1400" b="1" kern="100" dirty="0">
                <a:solidFill>
                  <a:schemeClr val="bg1"/>
                </a:solidFill>
                <a:latin typeface="Involve Medium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СМЕНЫ «ОРЛЯТ РОССИИ» </a:t>
            </a:r>
            <a:r>
              <a:rPr lang="ru-RU" sz="1400" dirty="0">
                <a:solidFill>
                  <a:schemeClr val="lt1"/>
                </a:solidFill>
                <a:latin typeface="Involve Medium" panose="020B0502020202020204" pitchFamily="34" charset="0"/>
              </a:rPr>
              <a:t>— </a:t>
            </a:r>
            <a:r>
              <a:rPr lang="ru-RU" sz="1400" b="1" kern="100" dirty="0">
                <a:solidFill>
                  <a:schemeClr val="bg1"/>
                </a:solidFill>
                <a:latin typeface="Involve Medium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УЧАСТНИКИ ОТ РЕГИОНА</a:t>
            </a:r>
          </a:p>
          <a:p>
            <a:pPr marL="342900" lvl="0" indent="-342900" algn="just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kern="100" dirty="0">
                <a:solidFill>
                  <a:schemeClr val="bg1"/>
                </a:solidFill>
                <a:effectLst/>
                <a:latin typeface="Involve Medium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Федеральные – 3 класса </a:t>
            </a:r>
          </a:p>
          <a:p>
            <a:pPr marL="342900" lvl="0" indent="-342900" algn="just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kern="100" dirty="0">
                <a:solidFill>
                  <a:schemeClr val="bg1"/>
                </a:solidFill>
                <a:effectLst/>
                <a:latin typeface="Involve Medium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Региональные - </a:t>
            </a:r>
            <a:r>
              <a:rPr lang="ru-RU" sz="1600" kern="100" dirty="0">
                <a:solidFill>
                  <a:schemeClr val="bg1"/>
                </a:solidFill>
                <a:latin typeface="Involve Medium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1600" kern="100" dirty="0">
                <a:solidFill>
                  <a:schemeClr val="bg1"/>
                </a:solidFill>
                <a:effectLst/>
                <a:latin typeface="Involve Medium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смена (600 детей)</a:t>
            </a:r>
          </a:p>
          <a:p>
            <a:pPr marL="342900" lvl="0" indent="-342900" algn="just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kern="100" dirty="0">
                <a:solidFill>
                  <a:schemeClr val="bg1"/>
                </a:solidFill>
                <a:effectLst/>
                <a:latin typeface="Involve Medium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Пришкольные – 65 смен 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="" xmlns:a16="http://schemas.microsoft.com/office/drawing/2014/main" id="{1A64B6C3-D69B-98D8-8C38-4C03EC2E88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2487" y="973812"/>
            <a:ext cx="1062564" cy="684605"/>
          </a:xfrm>
          <a:prstGeom prst="rect">
            <a:avLst/>
          </a:prstGeom>
        </p:spPr>
      </p:pic>
      <p:sp>
        <p:nvSpPr>
          <p:cNvPr id="30" name="Прямоугольник: скругленные углы 29">
            <a:extLst>
              <a:ext uri="{FF2B5EF4-FFF2-40B4-BE49-F238E27FC236}">
                <a16:creationId xmlns="" xmlns:a16="http://schemas.microsoft.com/office/drawing/2014/main" id="{E9186CDA-8D6A-9493-9087-020DB2DADDD9}"/>
              </a:ext>
            </a:extLst>
          </p:cNvPr>
          <p:cNvSpPr/>
          <p:nvPr/>
        </p:nvSpPr>
        <p:spPr>
          <a:xfrm>
            <a:off x="579693" y="5498841"/>
            <a:ext cx="2540176" cy="82398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92FF"/>
                </a:solidFill>
                <a:latin typeface="Involve Bold" panose="020B0502020202020204" pitchFamily="34" charset="0"/>
              </a:rPr>
              <a:t>23</a:t>
            </a:r>
            <a:endParaRPr lang="ru-RU" sz="2400" dirty="0">
              <a:solidFill>
                <a:srgbClr val="0092FF"/>
              </a:solidFill>
              <a:latin typeface="Involve Bold" panose="020B0502020202020204" pitchFamily="34" charset="0"/>
            </a:endParaRPr>
          </a:p>
          <a:p>
            <a:pPr algn="ctr"/>
            <a:r>
              <a:rPr lang="ru-RU" sz="1600" dirty="0">
                <a:solidFill>
                  <a:srgbClr val="595959"/>
                </a:solidFill>
                <a:latin typeface="Involve Medium" panose="020B0502020202020204" pitchFamily="34" charset="0"/>
              </a:rPr>
              <a:t>школ</a:t>
            </a:r>
            <a:endParaRPr lang="ru-RU" sz="2400" dirty="0">
              <a:solidFill>
                <a:srgbClr val="595959"/>
              </a:solidFill>
              <a:latin typeface="Involve Medium" panose="020B0502020202020204" pitchFamily="34" charset="0"/>
            </a:endParaRPr>
          </a:p>
        </p:txBody>
      </p:sp>
      <p:grpSp>
        <p:nvGrpSpPr>
          <p:cNvPr id="58" name="Группа 57">
            <a:extLst>
              <a:ext uri="{FF2B5EF4-FFF2-40B4-BE49-F238E27FC236}">
                <a16:creationId xmlns="" xmlns:a16="http://schemas.microsoft.com/office/drawing/2014/main" id="{122DFAB2-50CD-9DC9-3BE7-49C7C074B559}"/>
              </a:ext>
            </a:extLst>
          </p:cNvPr>
          <p:cNvGrpSpPr/>
          <p:nvPr/>
        </p:nvGrpSpPr>
        <p:grpSpPr>
          <a:xfrm>
            <a:off x="7534299" y="647335"/>
            <a:ext cx="4098384" cy="449669"/>
            <a:chOff x="7534299" y="647335"/>
            <a:chExt cx="4098384" cy="449669"/>
          </a:xfrm>
        </p:grpSpPr>
        <p:pic>
          <p:nvPicPr>
            <p:cNvPr id="59" name="Рисунок 58">
              <a:extLst>
                <a:ext uri="{FF2B5EF4-FFF2-40B4-BE49-F238E27FC236}">
                  <a16:creationId xmlns="" xmlns:a16="http://schemas.microsoft.com/office/drawing/2014/main" id="{38AA3041-6984-071B-F4A0-A418C458A8B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1008145" y="694175"/>
              <a:ext cx="624538" cy="355988"/>
            </a:xfrm>
            <a:prstGeom prst="rect">
              <a:avLst/>
            </a:prstGeom>
          </p:spPr>
        </p:pic>
        <p:pic>
          <p:nvPicPr>
            <p:cNvPr id="60" name="Рисунок 59">
              <a:extLst>
                <a:ext uri="{FF2B5EF4-FFF2-40B4-BE49-F238E27FC236}">
                  <a16:creationId xmlns="" xmlns:a16="http://schemas.microsoft.com/office/drawing/2014/main" id="{FCCC1993-C2E2-979B-9ACB-4103EE13A6D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534299" y="647335"/>
              <a:ext cx="1324021" cy="449669"/>
            </a:xfrm>
            <a:prstGeom prst="rect">
              <a:avLst/>
            </a:prstGeom>
          </p:spPr>
        </p:pic>
        <p:pic>
          <p:nvPicPr>
            <p:cNvPr id="61" name="Рисунок 60">
              <a:extLst>
                <a:ext uri="{FF2B5EF4-FFF2-40B4-BE49-F238E27FC236}">
                  <a16:creationId xmlns="" xmlns:a16="http://schemas.microsoft.com/office/drawing/2014/main" id="{5550BC1E-63CE-F598-A617-0744596BA3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957038" y="672317"/>
              <a:ext cx="505876" cy="399706"/>
            </a:xfrm>
            <a:prstGeom prst="rect">
              <a:avLst/>
            </a:prstGeom>
          </p:spPr>
        </p:pic>
        <p:pic>
          <p:nvPicPr>
            <p:cNvPr id="62" name="Рисунок 61">
              <a:extLst>
                <a:ext uri="{FF2B5EF4-FFF2-40B4-BE49-F238E27FC236}">
                  <a16:creationId xmlns="" xmlns:a16="http://schemas.microsoft.com/office/drawing/2014/main" id="{A8B08E0A-CE94-5C8E-F4D0-DBCD86E3583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9561633" y="672317"/>
              <a:ext cx="849372" cy="399706"/>
            </a:xfrm>
            <a:prstGeom prst="rect">
              <a:avLst/>
            </a:prstGeom>
          </p:spPr>
        </p:pic>
        <p:pic>
          <p:nvPicPr>
            <p:cNvPr id="63" name="Рисунок 62">
              <a:extLst>
                <a:ext uri="{FF2B5EF4-FFF2-40B4-BE49-F238E27FC236}">
                  <a16:creationId xmlns="" xmlns:a16="http://schemas.microsoft.com/office/drawing/2014/main" id="{5BB83BE8-6463-15CC-91CC-79F320D4DD3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10509723" y="662948"/>
              <a:ext cx="399704" cy="418442"/>
            </a:xfrm>
            <a:prstGeom prst="rect">
              <a:avLst/>
            </a:prstGeom>
          </p:spPr>
        </p:pic>
      </p:grpSp>
      <p:sp>
        <p:nvSpPr>
          <p:cNvPr id="87" name="Прямоугольник: скругленные углы 86">
            <a:extLst>
              <a:ext uri="{FF2B5EF4-FFF2-40B4-BE49-F238E27FC236}">
                <a16:creationId xmlns="" xmlns:a16="http://schemas.microsoft.com/office/drawing/2014/main" id="{5A11E20D-346B-1F43-0FB3-EE7A5A9B82C3}"/>
              </a:ext>
            </a:extLst>
          </p:cNvPr>
          <p:cNvSpPr/>
          <p:nvPr/>
        </p:nvSpPr>
        <p:spPr>
          <a:xfrm>
            <a:off x="3292724" y="5498839"/>
            <a:ext cx="2540176" cy="82398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92FF"/>
                </a:solidFill>
                <a:latin typeface="Involve Bold" panose="020B0502020202020204" pitchFamily="34" charset="0"/>
              </a:rPr>
              <a:t>86</a:t>
            </a:r>
          </a:p>
          <a:p>
            <a:pPr algn="ctr"/>
            <a:r>
              <a:rPr lang="ru-RU" sz="1600" dirty="0" smtClean="0">
                <a:solidFill>
                  <a:srgbClr val="595959"/>
                </a:solidFill>
                <a:latin typeface="Involve Medium" panose="020B0502020202020204" pitchFamily="34" charset="0"/>
              </a:rPr>
              <a:t>классов</a:t>
            </a:r>
            <a:endParaRPr lang="ru-RU" sz="1600" dirty="0">
              <a:solidFill>
                <a:srgbClr val="595959"/>
              </a:solidFill>
              <a:latin typeface="Involve Medium" panose="020B0502020202020204" pitchFamily="34" charset="0"/>
            </a:endParaRPr>
          </a:p>
        </p:txBody>
      </p:sp>
      <p:sp>
        <p:nvSpPr>
          <p:cNvPr id="88" name="Прямоугольник: скругленные углы 87">
            <a:extLst>
              <a:ext uri="{FF2B5EF4-FFF2-40B4-BE49-F238E27FC236}">
                <a16:creationId xmlns="" xmlns:a16="http://schemas.microsoft.com/office/drawing/2014/main" id="{E283309E-7781-3DC8-CFE2-8A42EC194C55}"/>
              </a:ext>
            </a:extLst>
          </p:cNvPr>
          <p:cNvSpPr/>
          <p:nvPr/>
        </p:nvSpPr>
        <p:spPr>
          <a:xfrm>
            <a:off x="6140675" y="5503789"/>
            <a:ext cx="2540176" cy="82398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92FF"/>
                </a:solidFill>
                <a:latin typeface="Involve Bold" panose="020B0502020202020204" pitchFamily="34" charset="0"/>
              </a:rPr>
              <a:t>11</a:t>
            </a:r>
            <a:endParaRPr lang="ru-RU" sz="2400" dirty="0">
              <a:solidFill>
                <a:srgbClr val="0092FF"/>
              </a:solidFill>
              <a:latin typeface="Involve Bold" panose="020B0502020202020204" pitchFamily="34" charset="0"/>
            </a:endParaRPr>
          </a:p>
          <a:p>
            <a:pPr algn="ctr"/>
            <a:r>
              <a:rPr lang="ru-RU" sz="1600" dirty="0">
                <a:solidFill>
                  <a:srgbClr val="595959"/>
                </a:solidFill>
                <a:latin typeface="Involve Medium" panose="020B0502020202020204" pitchFamily="34" charset="0"/>
              </a:rPr>
              <a:t>наставников</a:t>
            </a:r>
          </a:p>
        </p:txBody>
      </p:sp>
      <p:sp>
        <p:nvSpPr>
          <p:cNvPr id="89" name="Прямоугольник: скругленные углы 88">
            <a:extLst>
              <a:ext uri="{FF2B5EF4-FFF2-40B4-BE49-F238E27FC236}">
                <a16:creationId xmlns="" xmlns:a16="http://schemas.microsoft.com/office/drawing/2014/main" id="{582E20EE-B577-310E-A65C-67170F5362E9}"/>
              </a:ext>
            </a:extLst>
          </p:cNvPr>
          <p:cNvSpPr/>
          <p:nvPr/>
        </p:nvSpPr>
        <p:spPr>
          <a:xfrm>
            <a:off x="8957038" y="5498840"/>
            <a:ext cx="2540176" cy="82398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92FF"/>
                </a:solidFill>
                <a:latin typeface="Involve Bold" panose="020B0502020202020204" pitchFamily="34" charset="0"/>
              </a:rPr>
              <a:t>80</a:t>
            </a:r>
            <a:endParaRPr lang="ru-RU" sz="2400" dirty="0">
              <a:solidFill>
                <a:srgbClr val="0092FF"/>
              </a:solidFill>
              <a:latin typeface="Involve Bold" panose="020B0502020202020204" pitchFamily="34" charset="0"/>
            </a:endParaRPr>
          </a:p>
          <a:p>
            <a:pPr algn="ctr"/>
            <a:r>
              <a:rPr lang="ru-RU" sz="1600" dirty="0">
                <a:solidFill>
                  <a:srgbClr val="595959"/>
                </a:solidFill>
                <a:latin typeface="Involve Medium" panose="020B0502020202020204" pitchFamily="34" charset="0"/>
              </a:rPr>
              <a:t>учителей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="" xmlns:a16="http://schemas.microsoft.com/office/drawing/2014/main" id="{E6FD5B2F-4708-6516-34CB-32AC01CF61AC}"/>
              </a:ext>
            </a:extLst>
          </p:cNvPr>
          <p:cNvSpPr/>
          <p:nvPr/>
        </p:nvSpPr>
        <p:spPr>
          <a:xfrm>
            <a:off x="5598305" y="617645"/>
            <a:ext cx="1084739" cy="1045996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Involve Medium" panose="020B0502020202020204" pitchFamily="34" charset="0"/>
              </a:rPr>
              <a:t>QR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Involve Medium" panose="020B0502020202020204" pitchFamily="34" charset="0"/>
            </a:endParaRPr>
          </a:p>
        </p:txBody>
      </p:sp>
      <p:pic>
        <p:nvPicPr>
          <p:cNvPr id="33" name="Рисунок 32"/>
          <p:cNvPicPr>
            <a:picLocks noGrp="1" noChangeAspect="1"/>
          </p:cNvPicPr>
          <p:nvPr>
            <p:ph type="pic" sz="quarter" idx="4294967295"/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81" b="5381"/>
          <a:stretch>
            <a:fillRect/>
          </a:stretch>
        </p:blipFill>
        <p:spPr>
          <a:xfrm>
            <a:off x="5634839" y="714482"/>
            <a:ext cx="1038171" cy="898869"/>
          </a:xfrm>
          <a:prstGeom prst="roundRect">
            <a:avLst>
              <a:gd name="adj" fmla="val 3973"/>
            </a:avLst>
          </a:prstGeom>
          <a:solidFill>
            <a:schemeClr val="bg1">
              <a:lumMod val="75000"/>
            </a:schemeClr>
          </a:solidFill>
        </p:spPr>
      </p:pic>
      <p:sp>
        <p:nvSpPr>
          <p:cNvPr id="3" name="Рисунок 2"/>
          <p:cNvSpPr>
            <a:spLocks noGrp="1"/>
          </p:cNvSpPr>
          <p:nvPr>
            <p:ph type="pic" sz="quarter" idx="29"/>
          </p:nvPr>
        </p:nvSpPr>
        <p:spPr/>
      </p:sp>
      <p:sp>
        <p:nvSpPr>
          <p:cNvPr id="4" name="Рисунок 3"/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5" name="Рисунок 4"/>
          <p:cNvSpPr>
            <a:spLocks noGrp="1"/>
          </p:cNvSpPr>
          <p:nvPr>
            <p:ph type="pic" sz="quarter" idx="35"/>
          </p:nvPr>
        </p:nvSpPr>
        <p:spPr/>
      </p:sp>
      <p:sp>
        <p:nvSpPr>
          <p:cNvPr id="6" name="Рисунок 5"/>
          <p:cNvSpPr>
            <a:spLocks noGrp="1"/>
          </p:cNvSpPr>
          <p:nvPr>
            <p:ph type="pic" sz="quarter" idx="31"/>
          </p:nvPr>
        </p:nvSpPr>
        <p:spPr/>
      </p:sp>
      <p:pic>
        <p:nvPicPr>
          <p:cNvPr id="1026" name="Picture 2" descr="C:\Users\Бабыкова Т.А\Downloads\yHFAdSJrxw3nH4DXNR6H1ubaMbwa25iDGBxNZ3rwTyBumVFAfZpJonOpoCEGKfkddZJ1EqbJ9OLmedsIVuLzps-1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1052" y="1811028"/>
            <a:ext cx="2102332" cy="1576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Бабыкова Т.А\Downloads\8lvBx0qbqXE8jVhy6j33OAdD99D27-qHggFa1eTnQMLvLe0sAYpvipeX7FrgwZWH7JoDgvLDhZUiEGDPoXLJ_Ewg.jp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1047" y="1810433"/>
            <a:ext cx="2103125" cy="1577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Бабыкова Т.А\Downloads\UsRNit4iffo9vPxRH6OdVcLWyvBTCVP4U27Pfnw9TtXQ8HMeXsQB5wTGR-Wp22Uki7X59v_z35YG6kP5md1x0nme.jp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5141" y="3458715"/>
            <a:ext cx="2098243" cy="1573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Бабыкова Т.А\Downloads\hJTlq3wUZ5xebYt8ajgnLQ-lubDNv0hgsCMgjdwNpzzD1_pEHmlLiBTGPNnw9zloWSLmZI4T0s165qTyTbvcm7Ij.jp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1046" y="3458714"/>
            <a:ext cx="2132197" cy="1573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6347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: скругленные углы 4">
            <a:extLst>
              <a:ext uri="{FF2B5EF4-FFF2-40B4-BE49-F238E27FC236}">
                <a16:creationId xmlns="" xmlns:a16="http://schemas.microsoft.com/office/drawing/2014/main" id="{A6014264-E710-E6D4-2BFE-E8C671A482D1}"/>
              </a:ext>
            </a:extLst>
          </p:cNvPr>
          <p:cNvSpPr/>
          <p:nvPr/>
        </p:nvSpPr>
        <p:spPr>
          <a:xfrm>
            <a:off x="4515859" y="1325636"/>
            <a:ext cx="3929196" cy="4949233"/>
          </a:xfrm>
          <a:prstGeom prst="roundRect">
            <a:avLst>
              <a:gd name="adj" fmla="val 3764"/>
            </a:avLst>
          </a:prstGeom>
          <a:solidFill>
            <a:schemeClr val="bg1">
              <a:alpha val="9000"/>
            </a:schemeClr>
          </a:solidFill>
          <a:ln w="28575">
            <a:solidFill>
              <a:schemeClr val="bg1">
                <a:alpha val="3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00" dirty="0">
              <a:solidFill>
                <a:schemeClr val="bg1"/>
              </a:solidFill>
              <a:latin typeface="Involve Medium" panose="020B0502020202020204" pitchFamily="34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07F609A3-3A75-44BA-8C77-EC47E75DD0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35DEAFB-07D3-4D2E-8275-5F76918DCC1E}" type="slidenum">
              <a:rPr lang="ru-RU" smtClean="0"/>
              <a:pPr/>
              <a:t>8</a:t>
            </a:fld>
            <a:endParaRPr lang="ru-RU" dirty="0"/>
          </a:p>
        </p:txBody>
      </p:sp>
      <p:pic>
        <p:nvPicPr>
          <p:cNvPr id="8" name="Рисунок 7"/>
          <p:cNvPicPr>
            <a:picLocks noGrp="1" noChangeAspect="1"/>
          </p:cNvPicPr>
          <p:nvPr>
            <p:ph type="pic" sz="quarter" idx="3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3" b="1363"/>
          <a:stretch>
            <a:fillRect/>
          </a:stretch>
        </p:blipFill>
        <p:spPr>
          <a:xfrm>
            <a:off x="757109" y="3759300"/>
            <a:ext cx="1105601" cy="1095749"/>
          </a:xfrm>
        </p:spPr>
      </p:pic>
      <p:sp>
        <p:nvSpPr>
          <p:cNvPr id="4" name="Номер слайда 1">
            <a:extLst>
              <a:ext uri="{FF2B5EF4-FFF2-40B4-BE49-F238E27FC236}">
                <a16:creationId xmlns="" xmlns:a16="http://schemas.microsoft.com/office/drawing/2014/main" id="{800F3D71-274B-A589-DC5A-96B2FCB24FFF}"/>
              </a:ext>
            </a:extLst>
          </p:cNvPr>
          <p:cNvSpPr txBox="1">
            <a:spLocks/>
          </p:cNvSpPr>
          <p:nvPr/>
        </p:nvSpPr>
        <p:spPr>
          <a:xfrm>
            <a:off x="11108986" y="6492872"/>
            <a:ext cx="7437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lang="ru-RU" sz="1200" b="0" kern="1200" smtClean="0">
                <a:solidFill>
                  <a:srgbClr val="FFFFFF"/>
                </a:solidFill>
                <a:latin typeface="Involve Medium"/>
                <a:ea typeface="+mn-ea"/>
                <a:cs typeface="Involve Medium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35DEAFB-07D3-4D2E-8275-5F76918DCC1E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9" name="object 211">
            <a:extLst>
              <a:ext uri="{FF2B5EF4-FFF2-40B4-BE49-F238E27FC236}">
                <a16:creationId xmlns="" xmlns:a16="http://schemas.microsoft.com/office/drawing/2014/main" id="{799288C3-4016-AA59-40B4-554CD7A417BB}"/>
              </a:ext>
            </a:extLst>
          </p:cNvPr>
          <p:cNvSpPr txBox="1">
            <a:spLocks/>
          </p:cNvSpPr>
          <p:nvPr/>
        </p:nvSpPr>
        <p:spPr>
          <a:xfrm>
            <a:off x="581980" y="593703"/>
            <a:ext cx="6696150" cy="307777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solidFill>
                  <a:schemeClr val="bg1"/>
                </a:solidFill>
                <a:latin typeface="Involve Bold" panose="020B0502020202020204" pitchFamily="34" charset="0"/>
              </a:rPr>
              <a:t>НАВИГАТОРЫ ДЕТСТВА И ДВИЖЕНИЕ ПЕРВЫХ </a:t>
            </a:r>
            <a:endParaRPr lang="ru-RU" sz="2000" spc="-10" dirty="0">
              <a:solidFill>
                <a:schemeClr val="bg1"/>
              </a:solidFill>
              <a:latin typeface="Involve Bold" panose="020B0502020202020204" pitchFamily="34" charset="0"/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="" xmlns:a16="http://schemas.microsoft.com/office/drawing/2014/main" id="{BEC1216C-DE10-6AFF-E71A-613CE366EC20}"/>
              </a:ext>
            </a:extLst>
          </p:cNvPr>
          <p:cNvSpPr/>
          <p:nvPr/>
        </p:nvSpPr>
        <p:spPr>
          <a:xfrm>
            <a:off x="560696" y="1325636"/>
            <a:ext cx="3812200" cy="432418"/>
          </a:xfrm>
          <a:prstGeom prst="roundRect">
            <a:avLst>
              <a:gd name="adj" fmla="val 24838"/>
            </a:avLst>
          </a:prstGeom>
          <a:solidFill>
            <a:srgbClr val="D2403F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dirty="0">
                <a:solidFill>
                  <a:schemeClr val="bg1"/>
                </a:solidFill>
                <a:latin typeface="Involve Bold" panose="020B0502020202020204" pitchFamily="34" charset="0"/>
              </a:rPr>
              <a:t>МЫ – ПЕРВЫЕ</a:t>
            </a:r>
            <a:r>
              <a:rPr lang="en-US" dirty="0">
                <a:solidFill>
                  <a:schemeClr val="bg1"/>
                </a:solidFill>
                <a:latin typeface="Involve Bold" panose="020B0502020202020204" pitchFamily="34" charset="0"/>
              </a:rPr>
              <a:t>!</a:t>
            </a:r>
            <a:endParaRPr lang="ru-RU" dirty="0">
              <a:solidFill>
                <a:schemeClr val="bg1"/>
              </a:solidFill>
              <a:latin typeface="Involve Bold" panose="020B0502020202020204" pitchFamily="34" charset="0"/>
            </a:endParaRPr>
          </a:p>
        </p:txBody>
      </p:sp>
      <p:sp>
        <p:nvSpPr>
          <p:cNvPr id="16" name="Прямоугольник: скругленные углы 4">
            <a:extLst>
              <a:ext uri="{FF2B5EF4-FFF2-40B4-BE49-F238E27FC236}">
                <a16:creationId xmlns="" xmlns:a16="http://schemas.microsoft.com/office/drawing/2014/main" id="{60CDB1E9-C814-8BAC-2F46-AB5D02E0202A}"/>
              </a:ext>
            </a:extLst>
          </p:cNvPr>
          <p:cNvSpPr/>
          <p:nvPr/>
        </p:nvSpPr>
        <p:spPr>
          <a:xfrm>
            <a:off x="8529951" y="1325636"/>
            <a:ext cx="3174369" cy="1732044"/>
          </a:xfrm>
          <a:prstGeom prst="roundRect">
            <a:avLst>
              <a:gd name="adj" fmla="val 7410"/>
            </a:avLst>
          </a:prstGeom>
          <a:solidFill>
            <a:srgbClr val="1A70EE">
              <a:alpha val="26000"/>
            </a:srgbClr>
          </a:solidFill>
          <a:ln w="28575">
            <a:solidFill>
              <a:schemeClr val="bg1">
                <a:alpha val="3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00" dirty="0">
              <a:solidFill>
                <a:schemeClr val="bg1"/>
              </a:solidFill>
              <a:latin typeface="Involve Medium" panose="020B0502020202020204" pitchFamily="34" charset="0"/>
            </a:endParaRPr>
          </a:p>
        </p:txBody>
      </p:sp>
      <p:sp>
        <p:nvSpPr>
          <p:cNvPr id="17" name="Прямоугольник: скругленные углы 4">
            <a:extLst>
              <a:ext uri="{FF2B5EF4-FFF2-40B4-BE49-F238E27FC236}">
                <a16:creationId xmlns="" xmlns:a16="http://schemas.microsoft.com/office/drawing/2014/main" id="{18F36C17-B753-FA8B-CEF3-D22F7E080E1F}"/>
              </a:ext>
            </a:extLst>
          </p:cNvPr>
          <p:cNvSpPr/>
          <p:nvPr/>
        </p:nvSpPr>
        <p:spPr>
          <a:xfrm>
            <a:off x="4599732" y="1456572"/>
            <a:ext cx="3775087" cy="824300"/>
          </a:xfrm>
          <a:prstGeom prst="roundRect">
            <a:avLst>
              <a:gd name="adj" fmla="val 8041"/>
            </a:avLst>
          </a:prstGeom>
          <a:solidFill>
            <a:srgbClr val="1A70EE">
              <a:alpha val="26000"/>
            </a:srgbClr>
          </a:solidFill>
          <a:ln w="28575">
            <a:solidFill>
              <a:schemeClr val="bg1">
                <a:alpha val="3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00" dirty="0">
              <a:solidFill>
                <a:schemeClr val="bg1"/>
              </a:solidFill>
              <a:latin typeface="Involve Medium" panose="020B0502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324E0F4B-4D21-E083-3DA8-F71F4D3E3262}"/>
              </a:ext>
            </a:extLst>
          </p:cNvPr>
          <p:cNvSpPr txBox="1"/>
          <p:nvPr/>
        </p:nvSpPr>
        <p:spPr>
          <a:xfrm>
            <a:off x="5021302" y="1545557"/>
            <a:ext cx="3417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Involve Medium" panose="020B0502020202020204" pitchFamily="34" charset="0"/>
              </a:rPr>
              <a:t>Синхронизируют тематику дней единых действий, занятия «Разговоры о важном» </a:t>
            </a:r>
          </a:p>
          <a:p>
            <a:r>
              <a:rPr lang="ru-RU" sz="1200" dirty="0">
                <a:solidFill>
                  <a:schemeClr val="bg1"/>
                </a:solidFill>
                <a:latin typeface="Involve Medium" panose="020B0502020202020204" pitchFamily="34" charset="0"/>
              </a:rPr>
              <a:t>с активностями молодёжных движений</a:t>
            </a:r>
          </a:p>
        </p:txBody>
      </p:sp>
      <p:sp>
        <p:nvSpPr>
          <p:cNvPr id="19" name="Прямоугольник: скругленные углы 4">
            <a:extLst>
              <a:ext uri="{FF2B5EF4-FFF2-40B4-BE49-F238E27FC236}">
                <a16:creationId xmlns="" xmlns:a16="http://schemas.microsoft.com/office/drawing/2014/main" id="{DA550A56-BDC8-D2C1-36BB-8284ADE94C35}"/>
              </a:ext>
            </a:extLst>
          </p:cNvPr>
          <p:cNvSpPr/>
          <p:nvPr/>
        </p:nvSpPr>
        <p:spPr>
          <a:xfrm>
            <a:off x="4599732" y="2422925"/>
            <a:ext cx="3775087" cy="824300"/>
          </a:xfrm>
          <a:prstGeom prst="roundRect">
            <a:avLst>
              <a:gd name="adj" fmla="val 8041"/>
            </a:avLst>
          </a:prstGeom>
          <a:solidFill>
            <a:srgbClr val="1A70EE">
              <a:alpha val="26000"/>
            </a:srgbClr>
          </a:solidFill>
          <a:ln w="28575">
            <a:solidFill>
              <a:schemeClr val="bg1">
                <a:alpha val="3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00" dirty="0">
              <a:solidFill>
                <a:schemeClr val="bg1"/>
              </a:solidFill>
              <a:latin typeface="Involve Medium" panose="020B0502020202020204" pitchFamily="34" charset="0"/>
            </a:endParaRPr>
          </a:p>
        </p:txBody>
      </p:sp>
      <p:sp>
        <p:nvSpPr>
          <p:cNvPr id="20" name="Прямоугольник: скругленные углы 4">
            <a:extLst>
              <a:ext uri="{FF2B5EF4-FFF2-40B4-BE49-F238E27FC236}">
                <a16:creationId xmlns="" xmlns:a16="http://schemas.microsoft.com/office/drawing/2014/main" id="{EAE55632-A275-E47F-9C4F-A46C13210374}"/>
              </a:ext>
            </a:extLst>
          </p:cNvPr>
          <p:cNvSpPr/>
          <p:nvPr/>
        </p:nvSpPr>
        <p:spPr>
          <a:xfrm>
            <a:off x="4599732" y="3387199"/>
            <a:ext cx="3775087" cy="824300"/>
          </a:xfrm>
          <a:prstGeom prst="roundRect">
            <a:avLst>
              <a:gd name="adj" fmla="val 8041"/>
            </a:avLst>
          </a:prstGeom>
          <a:solidFill>
            <a:srgbClr val="1A70EE">
              <a:alpha val="26000"/>
            </a:srgbClr>
          </a:solidFill>
          <a:ln w="28575">
            <a:solidFill>
              <a:schemeClr val="bg1">
                <a:alpha val="3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00" dirty="0">
              <a:solidFill>
                <a:schemeClr val="bg1"/>
              </a:solidFill>
              <a:latin typeface="Involve Medium" panose="020B0502020202020204" pitchFamily="34" charset="0"/>
            </a:endParaRPr>
          </a:p>
        </p:txBody>
      </p:sp>
      <p:sp>
        <p:nvSpPr>
          <p:cNvPr id="21" name="Прямоугольник: скругленные углы 4">
            <a:extLst>
              <a:ext uri="{FF2B5EF4-FFF2-40B4-BE49-F238E27FC236}">
                <a16:creationId xmlns="" xmlns:a16="http://schemas.microsoft.com/office/drawing/2014/main" id="{8A8608BA-1721-57DA-3CF0-C6939B70C36D}"/>
              </a:ext>
            </a:extLst>
          </p:cNvPr>
          <p:cNvSpPr/>
          <p:nvPr/>
        </p:nvSpPr>
        <p:spPr>
          <a:xfrm>
            <a:off x="4599732" y="4355631"/>
            <a:ext cx="3775087" cy="824300"/>
          </a:xfrm>
          <a:prstGeom prst="roundRect">
            <a:avLst>
              <a:gd name="adj" fmla="val 8041"/>
            </a:avLst>
          </a:prstGeom>
          <a:solidFill>
            <a:srgbClr val="1A70EE">
              <a:alpha val="26000"/>
            </a:srgbClr>
          </a:solidFill>
          <a:ln w="28575">
            <a:solidFill>
              <a:schemeClr val="bg1">
                <a:alpha val="3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00" dirty="0">
              <a:solidFill>
                <a:schemeClr val="bg1"/>
              </a:solidFill>
              <a:latin typeface="Involve Medium" panose="020B0502020202020204" pitchFamily="34" charset="0"/>
            </a:endParaRPr>
          </a:p>
        </p:txBody>
      </p:sp>
      <p:sp>
        <p:nvSpPr>
          <p:cNvPr id="22" name="Прямоугольник: скругленные углы 4">
            <a:extLst>
              <a:ext uri="{FF2B5EF4-FFF2-40B4-BE49-F238E27FC236}">
                <a16:creationId xmlns="" xmlns:a16="http://schemas.microsoft.com/office/drawing/2014/main" id="{F21C08D8-D003-B010-BA76-81BD70A30B5B}"/>
              </a:ext>
            </a:extLst>
          </p:cNvPr>
          <p:cNvSpPr/>
          <p:nvPr/>
        </p:nvSpPr>
        <p:spPr>
          <a:xfrm>
            <a:off x="4599732" y="5321983"/>
            <a:ext cx="3775087" cy="824300"/>
          </a:xfrm>
          <a:prstGeom prst="roundRect">
            <a:avLst>
              <a:gd name="adj" fmla="val 8041"/>
            </a:avLst>
          </a:prstGeom>
          <a:solidFill>
            <a:srgbClr val="1A70EE">
              <a:alpha val="26000"/>
            </a:srgbClr>
          </a:solidFill>
          <a:ln w="28575">
            <a:solidFill>
              <a:schemeClr val="bg1">
                <a:alpha val="3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00" dirty="0">
              <a:solidFill>
                <a:schemeClr val="bg1"/>
              </a:solidFill>
              <a:latin typeface="Involve Medium" panose="020B0502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25B8E8E1-65D4-AB96-4BCC-1E41F38FFE1A}"/>
              </a:ext>
            </a:extLst>
          </p:cNvPr>
          <p:cNvSpPr txBox="1"/>
          <p:nvPr/>
        </p:nvSpPr>
        <p:spPr>
          <a:xfrm>
            <a:off x="5021302" y="2511910"/>
            <a:ext cx="3417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Involve Medium" panose="020B0502020202020204" pitchFamily="34" charset="0"/>
              </a:rPr>
              <a:t>Помогают в реализации мероприятий </a:t>
            </a:r>
            <a:br>
              <a:rPr lang="ru-RU" sz="1200" dirty="0">
                <a:solidFill>
                  <a:schemeClr val="bg1"/>
                </a:solidFill>
                <a:latin typeface="Involve Medium" panose="020B0502020202020204" pitchFamily="34" charset="0"/>
              </a:rPr>
            </a:br>
            <a:r>
              <a:rPr lang="ru-RU" sz="1200" dirty="0">
                <a:solidFill>
                  <a:schemeClr val="bg1"/>
                </a:solidFill>
                <a:latin typeface="Involve Medium" panose="020B0502020202020204" pitchFamily="34" charset="0"/>
              </a:rPr>
              <a:t>и проектов на муниципальном </a:t>
            </a:r>
            <a:br>
              <a:rPr lang="ru-RU" sz="1200" dirty="0">
                <a:solidFill>
                  <a:schemeClr val="bg1"/>
                </a:solidFill>
                <a:latin typeface="Involve Medium" panose="020B0502020202020204" pitchFamily="34" charset="0"/>
              </a:rPr>
            </a:br>
            <a:r>
              <a:rPr lang="ru-RU" sz="1200" dirty="0">
                <a:solidFill>
                  <a:schemeClr val="bg1"/>
                </a:solidFill>
                <a:latin typeface="Involve Medium" panose="020B0502020202020204" pitchFamily="34" charset="0"/>
              </a:rPr>
              <a:t>и региональном уровнях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A7771F97-C6B7-77F2-6B70-1DA1C797E68A}"/>
              </a:ext>
            </a:extLst>
          </p:cNvPr>
          <p:cNvSpPr txBox="1"/>
          <p:nvPr/>
        </p:nvSpPr>
        <p:spPr>
          <a:xfrm>
            <a:off x="5021302" y="4577534"/>
            <a:ext cx="3417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Involve Medium" panose="020B0502020202020204" pitchFamily="34" charset="0"/>
              </a:rPr>
              <a:t>Сопровождают деятельность активистов первичных отделений Движения Первых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123BA3C1-090B-355F-50B9-8F480B5E582C}"/>
              </a:ext>
            </a:extLst>
          </p:cNvPr>
          <p:cNvSpPr txBox="1"/>
          <p:nvPr/>
        </p:nvSpPr>
        <p:spPr>
          <a:xfrm>
            <a:off x="5051306" y="3592761"/>
            <a:ext cx="3417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Involve Medium" panose="020B0502020202020204" pitchFamily="34" charset="0"/>
              </a:rPr>
              <a:t>Содействуют в открытии первичных отделений Движения Первых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F5FC3FDE-38AF-23BF-40D5-BDD532932A66}"/>
              </a:ext>
            </a:extLst>
          </p:cNvPr>
          <p:cNvSpPr txBox="1"/>
          <p:nvPr/>
        </p:nvSpPr>
        <p:spPr>
          <a:xfrm>
            <a:off x="5021302" y="5503301"/>
            <a:ext cx="3417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Involve Medium" panose="020B0502020202020204" pitchFamily="34" charset="0"/>
              </a:rPr>
              <a:t>Участвуют в грантовых конкурсах Движения Первых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4AFDC817-289A-9A05-6A5E-30C98E886107}"/>
              </a:ext>
            </a:extLst>
          </p:cNvPr>
          <p:cNvSpPr txBox="1"/>
          <p:nvPr/>
        </p:nvSpPr>
        <p:spPr>
          <a:xfrm>
            <a:off x="4576121" y="1678475"/>
            <a:ext cx="424414" cy="380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Involve Medium" panose="020B0502020202020204" pitchFamily="34" charset="0"/>
              </a:rPr>
              <a:t>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254268A8-4539-26F7-FD35-F2A3980C46E4}"/>
              </a:ext>
            </a:extLst>
          </p:cNvPr>
          <p:cNvSpPr txBox="1"/>
          <p:nvPr/>
        </p:nvSpPr>
        <p:spPr>
          <a:xfrm>
            <a:off x="4576121" y="2644828"/>
            <a:ext cx="424414" cy="380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Involve Medium" panose="020B0502020202020204" pitchFamily="34" charset="0"/>
              </a:rPr>
              <a:t>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C398133B-79DB-05CC-4102-6DD15F971B7B}"/>
              </a:ext>
            </a:extLst>
          </p:cNvPr>
          <p:cNvSpPr txBox="1"/>
          <p:nvPr/>
        </p:nvSpPr>
        <p:spPr>
          <a:xfrm>
            <a:off x="4576121" y="3614683"/>
            <a:ext cx="4244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Involve Medium" panose="020B0502020202020204" pitchFamily="34" charset="0"/>
              </a:rPr>
              <a:t>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2F454CC1-E01A-F1AE-6686-E2D18BF623B6}"/>
              </a:ext>
            </a:extLst>
          </p:cNvPr>
          <p:cNvSpPr txBox="1"/>
          <p:nvPr/>
        </p:nvSpPr>
        <p:spPr>
          <a:xfrm>
            <a:off x="4576121" y="4577534"/>
            <a:ext cx="424414" cy="380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Involve Medium" panose="020B0502020202020204" pitchFamily="34" charset="0"/>
              </a:rPr>
              <a:t>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D1ECF974-325C-546D-832A-5474F5C56045}"/>
              </a:ext>
            </a:extLst>
          </p:cNvPr>
          <p:cNvSpPr txBox="1"/>
          <p:nvPr/>
        </p:nvSpPr>
        <p:spPr>
          <a:xfrm>
            <a:off x="4576121" y="5543886"/>
            <a:ext cx="424414" cy="380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Involve Medium" panose="020B0502020202020204" pitchFamily="34" charset="0"/>
              </a:rPr>
              <a:t>5</a:t>
            </a:r>
          </a:p>
        </p:txBody>
      </p:sp>
      <p:cxnSp>
        <p:nvCxnSpPr>
          <p:cNvPr id="32" name="Прямая соединительная линия 31">
            <a:extLst>
              <a:ext uri="{FF2B5EF4-FFF2-40B4-BE49-F238E27FC236}">
                <a16:creationId xmlns="" xmlns:a16="http://schemas.microsoft.com/office/drawing/2014/main" id="{556888EB-BF86-AA13-A2DC-5030E03606B2}"/>
              </a:ext>
            </a:extLst>
          </p:cNvPr>
          <p:cNvCxnSpPr>
            <a:cxnSpLocks/>
          </p:cNvCxnSpPr>
          <p:nvPr/>
        </p:nvCxnSpPr>
        <p:spPr>
          <a:xfrm>
            <a:off x="4964376" y="1570036"/>
            <a:ext cx="0" cy="60428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Прямоугольник: скругленные углы 4">
            <a:extLst>
              <a:ext uri="{FF2B5EF4-FFF2-40B4-BE49-F238E27FC236}">
                <a16:creationId xmlns="" xmlns:a16="http://schemas.microsoft.com/office/drawing/2014/main" id="{159E5B1A-62C6-DB96-69C7-72FEF0A0BD10}"/>
              </a:ext>
            </a:extLst>
          </p:cNvPr>
          <p:cNvSpPr/>
          <p:nvPr/>
        </p:nvSpPr>
        <p:spPr>
          <a:xfrm>
            <a:off x="8588018" y="3133998"/>
            <a:ext cx="3174369" cy="3163448"/>
          </a:xfrm>
          <a:prstGeom prst="roundRect">
            <a:avLst>
              <a:gd name="adj" fmla="val 3699"/>
            </a:avLst>
          </a:prstGeom>
          <a:solidFill>
            <a:srgbClr val="1A70EE">
              <a:alpha val="26000"/>
            </a:srgbClr>
          </a:solidFill>
          <a:ln w="28575">
            <a:solidFill>
              <a:schemeClr val="bg1">
                <a:alpha val="3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00" dirty="0">
              <a:solidFill>
                <a:schemeClr val="bg1"/>
              </a:solidFill>
              <a:latin typeface="Involve Medium" panose="020B0502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5FFE47E9-F794-1237-1441-B0778B808D7D}"/>
              </a:ext>
            </a:extLst>
          </p:cNvPr>
          <p:cNvSpPr txBox="1"/>
          <p:nvPr/>
        </p:nvSpPr>
        <p:spPr>
          <a:xfrm>
            <a:off x="8591924" y="1444035"/>
            <a:ext cx="269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Involve Medium" panose="020B0502020202020204" pitchFamily="34" charset="0"/>
              </a:rPr>
              <a:t>Первичных отделений Движения Первых </a:t>
            </a:r>
          </a:p>
        </p:txBody>
      </p:sp>
      <p:cxnSp>
        <p:nvCxnSpPr>
          <p:cNvPr id="35" name="Прямая соединительная линия 34">
            <a:extLst>
              <a:ext uri="{FF2B5EF4-FFF2-40B4-BE49-F238E27FC236}">
                <a16:creationId xmlns="" xmlns:a16="http://schemas.microsoft.com/office/drawing/2014/main" id="{A7DE483D-AA54-F8EE-91C4-210F391122F8}"/>
              </a:ext>
            </a:extLst>
          </p:cNvPr>
          <p:cNvCxnSpPr>
            <a:cxnSpLocks/>
          </p:cNvCxnSpPr>
          <p:nvPr/>
        </p:nvCxnSpPr>
        <p:spPr>
          <a:xfrm>
            <a:off x="4964376" y="2527608"/>
            <a:ext cx="0" cy="60428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="" xmlns:a16="http://schemas.microsoft.com/office/drawing/2014/main" id="{ACD3D464-0685-AC5B-30A3-2F449DD03A85}"/>
              </a:ext>
            </a:extLst>
          </p:cNvPr>
          <p:cNvCxnSpPr>
            <a:cxnSpLocks/>
          </p:cNvCxnSpPr>
          <p:nvPr/>
        </p:nvCxnSpPr>
        <p:spPr>
          <a:xfrm>
            <a:off x="4964376" y="3500663"/>
            <a:ext cx="0" cy="60428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>
            <a:extLst>
              <a:ext uri="{FF2B5EF4-FFF2-40B4-BE49-F238E27FC236}">
                <a16:creationId xmlns="" xmlns:a16="http://schemas.microsoft.com/office/drawing/2014/main" id="{816F5A42-ACEF-414B-D251-8E5F7E472313}"/>
              </a:ext>
            </a:extLst>
          </p:cNvPr>
          <p:cNvCxnSpPr>
            <a:cxnSpLocks/>
          </p:cNvCxnSpPr>
          <p:nvPr/>
        </p:nvCxnSpPr>
        <p:spPr>
          <a:xfrm>
            <a:off x="4964376" y="4448655"/>
            <a:ext cx="0" cy="60428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>
            <a:extLst>
              <a:ext uri="{FF2B5EF4-FFF2-40B4-BE49-F238E27FC236}">
                <a16:creationId xmlns="" xmlns:a16="http://schemas.microsoft.com/office/drawing/2014/main" id="{F676866F-637D-98B1-7BAB-38374E93A1DB}"/>
              </a:ext>
            </a:extLst>
          </p:cNvPr>
          <p:cNvCxnSpPr>
            <a:cxnSpLocks/>
          </p:cNvCxnSpPr>
          <p:nvPr/>
        </p:nvCxnSpPr>
        <p:spPr>
          <a:xfrm>
            <a:off x="4964376" y="5468643"/>
            <a:ext cx="0" cy="60428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807E39C0-3DB5-3EF3-48C2-4663F11887B5}"/>
              </a:ext>
            </a:extLst>
          </p:cNvPr>
          <p:cNvSpPr txBox="1"/>
          <p:nvPr/>
        </p:nvSpPr>
        <p:spPr>
          <a:xfrm>
            <a:off x="8956843" y="2001567"/>
            <a:ext cx="92938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ru-RU" sz="2800" dirty="0">
              <a:solidFill>
                <a:srgbClr val="0092FF"/>
              </a:solidFill>
              <a:latin typeface="Involve Medium" panose="020B0502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FCB92CBD-4A91-2827-A692-32FE071C6FDC}"/>
              </a:ext>
            </a:extLst>
          </p:cNvPr>
          <p:cNvSpPr txBox="1"/>
          <p:nvPr/>
        </p:nvSpPr>
        <p:spPr>
          <a:xfrm>
            <a:off x="8591924" y="2571948"/>
            <a:ext cx="28964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chemeClr val="bg1"/>
                </a:solidFill>
                <a:latin typeface="Involve Medium" panose="020B0502020202020204" pitchFamily="34" charset="0"/>
              </a:rPr>
              <a:t>* Открыто в образовательных организациях при поддержке советников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="" xmlns:a16="http://schemas.microsoft.com/office/drawing/2014/main" id="{810B6FC9-776F-469F-262A-0B57DE19AE45}"/>
              </a:ext>
            </a:extLst>
          </p:cNvPr>
          <p:cNvSpPr txBox="1"/>
          <p:nvPr/>
        </p:nvSpPr>
        <p:spPr>
          <a:xfrm>
            <a:off x="8591924" y="3172879"/>
            <a:ext cx="27993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Involve Medium" panose="020B0502020202020204" pitchFamily="34" charset="0"/>
              </a:rPr>
              <a:t>Советников председателей первичных отделений Движения Первых</a:t>
            </a:r>
          </a:p>
        </p:txBody>
      </p:sp>
      <p:sp>
        <p:nvSpPr>
          <p:cNvPr id="44" name="Прямоугольник: скругленные углы 43">
            <a:extLst>
              <a:ext uri="{FF2B5EF4-FFF2-40B4-BE49-F238E27FC236}">
                <a16:creationId xmlns="" xmlns:a16="http://schemas.microsoft.com/office/drawing/2014/main" id="{91D9C320-8E3F-6B39-0040-37C0EB8A0B0F}"/>
              </a:ext>
            </a:extLst>
          </p:cNvPr>
          <p:cNvSpPr/>
          <p:nvPr/>
        </p:nvSpPr>
        <p:spPr>
          <a:xfrm>
            <a:off x="9418458" y="3898936"/>
            <a:ext cx="1458104" cy="494888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0092FF"/>
                </a:solidFill>
                <a:latin typeface="Involve Medium" panose="020B0502020202020204" pitchFamily="34" charset="0"/>
              </a:rPr>
              <a:t>9</a:t>
            </a:r>
            <a:endParaRPr lang="ru-RU" sz="2400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="" xmlns:a16="http://schemas.microsoft.com/office/drawing/2014/main" id="{8E4420B7-5E05-E4D5-D784-D6A2C96221D1}"/>
              </a:ext>
            </a:extLst>
          </p:cNvPr>
          <p:cNvGrpSpPr/>
          <p:nvPr/>
        </p:nvGrpSpPr>
        <p:grpSpPr>
          <a:xfrm>
            <a:off x="6916609" y="624851"/>
            <a:ext cx="4716074" cy="494636"/>
            <a:chOff x="6916609" y="624851"/>
            <a:chExt cx="4716074" cy="494636"/>
          </a:xfrm>
        </p:grpSpPr>
        <p:pic>
          <p:nvPicPr>
            <p:cNvPr id="58" name="Рисунок 57">
              <a:extLst>
                <a:ext uri="{FF2B5EF4-FFF2-40B4-BE49-F238E27FC236}">
                  <a16:creationId xmlns="" xmlns:a16="http://schemas.microsoft.com/office/drawing/2014/main" id="{602DFE06-37A7-53C2-93A8-1D35F33D6B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008145" y="694175"/>
              <a:ext cx="624538" cy="355988"/>
            </a:xfrm>
            <a:prstGeom prst="rect">
              <a:avLst/>
            </a:prstGeom>
          </p:spPr>
        </p:pic>
        <p:pic>
          <p:nvPicPr>
            <p:cNvPr id="60" name="Рисунок 59">
              <a:extLst>
                <a:ext uri="{FF2B5EF4-FFF2-40B4-BE49-F238E27FC236}">
                  <a16:creationId xmlns="" xmlns:a16="http://schemas.microsoft.com/office/drawing/2014/main" id="{F7AB1977-854F-6416-AED1-B3060CEB66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916609" y="624851"/>
              <a:ext cx="1456423" cy="494636"/>
            </a:xfrm>
            <a:prstGeom prst="rect">
              <a:avLst/>
            </a:prstGeom>
          </p:spPr>
        </p:pic>
        <p:pic>
          <p:nvPicPr>
            <p:cNvPr id="61" name="Рисунок 60">
              <a:extLst>
                <a:ext uri="{FF2B5EF4-FFF2-40B4-BE49-F238E27FC236}">
                  <a16:creationId xmlns="" xmlns:a16="http://schemas.microsoft.com/office/drawing/2014/main" id="{31D4ACA5-2C97-4E04-B2C3-2F503DD94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380255" y="652332"/>
              <a:ext cx="556464" cy="439677"/>
            </a:xfrm>
            <a:prstGeom prst="rect">
              <a:avLst/>
            </a:prstGeom>
          </p:spPr>
        </p:pic>
        <p:pic>
          <p:nvPicPr>
            <p:cNvPr id="62" name="Рисунок 61">
              <a:extLst>
                <a:ext uri="{FF2B5EF4-FFF2-40B4-BE49-F238E27FC236}">
                  <a16:creationId xmlns="" xmlns:a16="http://schemas.microsoft.com/office/drawing/2014/main" id="{DF10EB8E-8C00-A699-DACF-C8BE559A06F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967676" y="652332"/>
              <a:ext cx="934309" cy="439677"/>
            </a:xfrm>
            <a:prstGeom prst="rect">
              <a:avLst/>
            </a:prstGeom>
          </p:spPr>
        </p:pic>
        <p:pic>
          <p:nvPicPr>
            <p:cNvPr id="63" name="Рисунок 62">
              <a:extLst>
                <a:ext uri="{FF2B5EF4-FFF2-40B4-BE49-F238E27FC236}">
                  <a16:creationId xmlns="" xmlns:a16="http://schemas.microsoft.com/office/drawing/2014/main" id="{005192F1-CC3B-59C2-6EEF-7291AEBC833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10509723" y="662948"/>
              <a:ext cx="399704" cy="418442"/>
            </a:xfrm>
            <a:prstGeom prst="rect">
              <a:avLst/>
            </a:prstGeom>
          </p:spPr>
        </p:pic>
      </p:grpSp>
      <p:pic>
        <p:nvPicPr>
          <p:cNvPr id="64" name="Рисунок 63">
            <a:extLst>
              <a:ext uri="{FF2B5EF4-FFF2-40B4-BE49-F238E27FC236}">
                <a16:creationId xmlns="" xmlns:a16="http://schemas.microsoft.com/office/drawing/2014/main" id="{47DC5F0F-AE9D-D561-F851-0B771DF03F7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=""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058400" y="639352"/>
            <a:ext cx="237744" cy="458198"/>
          </a:xfrm>
          <a:prstGeom prst="rect">
            <a:avLst/>
          </a:prstGeom>
        </p:spPr>
      </p:pic>
      <p:sp>
        <p:nvSpPr>
          <p:cNvPr id="53" name="Прямоугольник: скругленные углы 52">
            <a:extLst>
              <a:ext uri="{FF2B5EF4-FFF2-40B4-BE49-F238E27FC236}">
                <a16:creationId xmlns="" xmlns:a16="http://schemas.microsoft.com/office/drawing/2014/main" id="{56C0D08C-1C12-FCCE-585E-8B47103D9D24}"/>
              </a:ext>
            </a:extLst>
          </p:cNvPr>
          <p:cNvSpPr/>
          <p:nvPr/>
        </p:nvSpPr>
        <p:spPr>
          <a:xfrm>
            <a:off x="9377917" y="1976665"/>
            <a:ext cx="1458104" cy="494888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92FF"/>
                </a:solidFill>
                <a:latin typeface="Involve Medium" panose="020B0502020202020204" pitchFamily="34" charset="0"/>
              </a:rPr>
              <a:t>11</a:t>
            </a:r>
            <a:endParaRPr lang="ru-RU" sz="2400" dirty="0"/>
          </a:p>
        </p:txBody>
      </p:sp>
      <p:sp>
        <p:nvSpPr>
          <p:cNvPr id="6" name="Прямоугольник: скругленные углы 4">
            <a:extLst>
              <a:ext uri="{FF2B5EF4-FFF2-40B4-BE49-F238E27FC236}">
                <a16:creationId xmlns="" xmlns:a16="http://schemas.microsoft.com/office/drawing/2014/main" id="{F15A3E03-6776-D4B3-C626-95B75B8645A9}"/>
              </a:ext>
            </a:extLst>
          </p:cNvPr>
          <p:cNvSpPr/>
          <p:nvPr/>
        </p:nvSpPr>
        <p:spPr>
          <a:xfrm>
            <a:off x="554558" y="1844945"/>
            <a:ext cx="3805666" cy="1542253"/>
          </a:xfrm>
          <a:prstGeom prst="roundRect">
            <a:avLst>
              <a:gd name="adj" fmla="val 859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Ins="1620000" rtlCol="0" anchor="ctr"/>
          <a:lstStyle/>
          <a:p>
            <a:r>
              <a:rPr lang="ru-RU" sz="1400" dirty="0">
                <a:solidFill>
                  <a:srgbClr val="5293FA"/>
                </a:solidFill>
                <a:latin typeface="Involve Medium" panose="020B0502020202020204" pitchFamily="34" charset="0"/>
              </a:rPr>
              <a:t>Региональный</a:t>
            </a:r>
          </a:p>
          <a:p>
            <a:r>
              <a:rPr lang="ru-RU" sz="1400" dirty="0">
                <a:solidFill>
                  <a:srgbClr val="5293FA"/>
                </a:solidFill>
                <a:latin typeface="Involve Medium" panose="020B0502020202020204" pitchFamily="34" charset="0"/>
              </a:rPr>
              <a:t> форум</a:t>
            </a:r>
          </a:p>
          <a:p>
            <a:r>
              <a:rPr lang="ru-RU" sz="1400" dirty="0">
                <a:solidFill>
                  <a:srgbClr val="5293FA"/>
                </a:solidFill>
                <a:latin typeface="Involve Medium" panose="020B0502020202020204" pitchFamily="34" charset="0"/>
              </a:rPr>
              <a:t> «Путь к успеху»</a:t>
            </a: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sz="quarter" idx="36"/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64" r="15364"/>
          <a:stretch>
            <a:fillRect/>
          </a:stretch>
        </p:blipFill>
        <p:spPr>
          <a:xfrm>
            <a:off x="2264062" y="1844675"/>
            <a:ext cx="2096802" cy="1543050"/>
          </a:xfrm>
          <a:prstGeom prst="roundRect">
            <a:avLst>
              <a:gd name="adj" fmla="val 9221"/>
            </a:avLst>
          </a:prstGeom>
          <a:solidFill>
            <a:schemeClr val="bg1">
              <a:lumMod val="75000"/>
            </a:schemeClr>
          </a:solidFill>
        </p:spPr>
      </p:pic>
      <p:pic>
        <p:nvPicPr>
          <p:cNvPr id="7" name="Рисунок 6"/>
          <p:cNvPicPr>
            <a:picLocks noGrp="1" noChangeAspect="1"/>
          </p:cNvPicPr>
          <p:nvPr>
            <p:ph type="pic" sz="quarter" idx="37"/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1" r="4791"/>
          <a:stretch>
            <a:fillRect/>
          </a:stretch>
        </p:blipFill>
        <p:spPr>
          <a:xfrm>
            <a:off x="2263775" y="3470275"/>
            <a:ext cx="2097088" cy="1546225"/>
          </a:xfrm>
          <a:prstGeom prst="roundRect">
            <a:avLst>
              <a:gd name="adj" fmla="val 8429"/>
            </a:avLst>
          </a:prstGeom>
          <a:solidFill>
            <a:schemeClr val="bg1">
              <a:lumMod val="75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184000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64D85E1-5D01-6C61-78CF-6B5473B9FD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Скругленный прямоугольник 111">
            <a:extLst>
              <a:ext uri="{FF2B5EF4-FFF2-40B4-BE49-F238E27FC236}">
                <a16:creationId xmlns="" xmlns:a16="http://schemas.microsoft.com/office/drawing/2014/main" id="{A8A0E240-8085-F4B9-F7F8-AC7E3C6737A9}"/>
              </a:ext>
            </a:extLst>
          </p:cNvPr>
          <p:cNvSpPr/>
          <p:nvPr/>
        </p:nvSpPr>
        <p:spPr>
          <a:xfrm>
            <a:off x="497711" y="1204480"/>
            <a:ext cx="11249359" cy="5180918"/>
          </a:xfrm>
          <a:prstGeom prst="roundRect">
            <a:avLst>
              <a:gd name="adj" fmla="val 6250"/>
            </a:avLst>
          </a:prstGeom>
          <a:solidFill>
            <a:srgbClr val="1A70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9" name="Группа 18">
            <a:extLst>
              <a:ext uri="{FF2B5EF4-FFF2-40B4-BE49-F238E27FC236}">
                <a16:creationId xmlns="" xmlns:a16="http://schemas.microsoft.com/office/drawing/2014/main" id="{0FD352EE-B611-F219-9E2E-5E9884BFA904}"/>
              </a:ext>
            </a:extLst>
          </p:cNvPr>
          <p:cNvGrpSpPr/>
          <p:nvPr/>
        </p:nvGrpSpPr>
        <p:grpSpPr>
          <a:xfrm>
            <a:off x="805542" y="2570800"/>
            <a:ext cx="10688102" cy="3298979"/>
            <a:chOff x="486268" y="2106581"/>
            <a:chExt cx="11161894" cy="4286866"/>
          </a:xfrm>
        </p:grpSpPr>
        <p:sp>
          <p:nvSpPr>
            <p:cNvPr id="114" name="Скругленный прямоугольник 113">
              <a:extLst>
                <a:ext uri="{FF2B5EF4-FFF2-40B4-BE49-F238E27FC236}">
                  <a16:creationId xmlns="" xmlns:a16="http://schemas.microsoft.com/office/drawing/2014/main" id="{3AD98BDE-F6FB-1F2E-D9EF-7FD11A42A9DA}"/>
                </a:ext>
              </a:extLst>
            </p:cNvPr>
            <p:cNvSpPr/>
            <p:nvPr/>
          </p:nvSpPr>
          <p:spPr>
            <a:xfrm>
              <a:off x="486268" y="4935606"/>
              <a:ext cx="11161894" cy="1457841"/>
            </a:xfrm>
            <a:prstGeom prst="roundRect">
              <a:avLst>
                <a:gd name="adj" fmla="val 1899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Скругленный прямоугольник 113">
              <a:extLst>
                <a:ext uri="{FF2B5EF4-FFF2-40B4-BE49-F238E27FC236}">
                  <a16:creationId xmlns="" xmlns:a16="http://schemas.microsoft.com/office/drawing/2014/main" id="{0FB2E02A-E825-10BF-8396-EE5DBC661B96}"/>
                </a:ext>
              </a:extLst>
            </p:cNvPr>
            <p:cNvSpPr/>
            <p:nvPr/>
          </p:nvSpPr>
          <p:spPr>
            <a:xfrm>
              <a:off x="3971663" y="3192967"/>
              <a:ext cx="3763311" cy="2859459"/>
            </a:xfrm>
            <a:prstGeom prst="roundRect">
              <a:avLst>
                <a:gd name="adj" fmla="val 1103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Скругленный прямоугольник 113">
              <a:extLst>
                <a:ext uri="{FF2B5EF4-FFF2-40B4-BE49-F238E27FC236}">
                  <a16:creationId xmlns="" xmlns:a16="http://schemas.microsoft.com/office/drawing/2014/main" id="{78CE6B1C-E37C-AA5C-A8DC-2255199F6344}"/>
                </a:ext>
              </a:extLst>
            </p:cNvPr>
            <p:cNvSpPr/>
            <p:nvPr/>
          </p:nvSpPr>
          <p:spPr>
            <a:xfrm>
              <a:off x="7474641" y="2106581"/>
              <a:ext cx="4173521" cy="3984014"/>
            </a:xfrm>
            <a:prstGeom prst="roundRect">
              <a:avLst>
                <a:gd name="adj" fmla="val 657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8" name="object 211">
            <a:extLst>
              <a:ext uri="{FF2B5EF4-FFF2-40B4-BE49-F238E27FC236}">
                <a16:creationId xmlns="" xmlns:a16="http://schemas.microsoft.com/office/drawing/2014/main" id="{D312EF1E-0A76-03E1-203C-6D1D2CA7B789}"/>
              </a:ext>
            </a:extLst>
          </p:cNvPr>
          <p:cNvSpPr txBox="1">
            <a:spLocks/>
          </p:cNvSpPr>
          <p:nvPr/>
        </p:nvSpPr>
        <p:spPr>
          <a:xfrm>
            <a:off x="581980" y="534037"/>
            <a:ext cx="6696150" cy="615553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solidFill>
                  <a:schemeClr val="bg1"/>
                </a:solidFill>
                <a:latin typeface="Involve Bold" panose="020B0502020202020204" pitchFamily="34" charset="0"/>
              </a:rPr>
              <a:t>МОДЕЛЬ ПРЕЕМСТВЕННОСТИ</a:t>
            </a:r>
            <a:br>
              <a:rPr lang="ru-RU" sz="2000" dirty="0">
                <a:solidFill>
                  <a:schemeClr val="bg1"/>
                </a:solidFill>
                <a:latin typeface="Involve Bold" panose="020B0502020202020204" pitchFamily="34" charset="0"/>
              </a:rPr>
            </a:br>
            <a:r>
              <a:rPr lang="ru-RU" sz="2000" dirty="0">
                <a:solidFill>
                  <a:schemeClr val="bg1"/>
                </a:solidFill>
                <a:latin typeface="Involve Bold" panose="020B0502020202020204" pitchFamily="34" charset="0"/>
              </a:rPr>
              <a:t>ВОСПИТАТЕЛЬНОГО ПРОЦЕССА</a:t>
            </a:r>
          </a:p>
        </p:txBody>
      </p:sp>
      <p:pic>
        <p:nvPicPr>
          <p:cNvPr id="76" name="Рисунок 75">
            <a:extLst>
              <a:ext uri="{FF2B5EF4-FFF2-40B4-BE49-F238E27FC236}">
                <a16:creationId xmlns="" xmlns:a16="http://schemas.microsoft.com/office/drawing/2014/main" id="{DA28F69E-CCCC-28FB-A10C-57B054A79A1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410" t="8016" r="11605" b="7141"/>
          <a:stretch>
            <a:fillRect/>
          </a:stretch>
        </p:blipFill>
        <p:spPr>
          <a:xfrm>
            <a:off x="5801790" y="1992276"/>
            <a:ext cx="1581294" cy="1376343"/>
          </a:xfrm>
          <a:prstGeom prst="roundRect">
            <a:avLst/>
          </a:prstGeom>
          <a:ln>
            <a:solidFill>
              <a:schemeClr val="bg1"/>
            </a:solidFill>
          </a:ln>
        </p:spPr>
      </p:pic>
      <p:pic>
        <p:nvPicPr>
          <p:cNvPr id="77" name="Рисунок 76">
            <a:extLst>
              <a:ext uri="{FF2B5EF4-FFF2-40B4-BE49-F238E27FC236}">
                <a16:creationId xmlns="" xmlns:a16="http://schemas.microsoft.com/office/drawing/2014/main" id="{4F037F18-2024-F6D1-E865-1B2EEFE1788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700" t="4055" r="894" b="2462"/>
          <a:stretch>
            <a:fillRect/>
          </a:stretch>
        </p:blipFill>
        <p:spPr>
          <a:xfrm>
            <a:off x="2351867" y="3239460"/>
            <a:ext cx="1691297" cy="1421711"/>
          </a:xfrm>
          <a:prstGeom prst="roundRect">
            <a:avLst>
              <a:gd name="adj" fmla="val 9573"/>
            </a:avLst>
          </a:prstGeom>
          <a:ln>
            <a:solidFill>
              <a:schemeClr val="bg1"/>
            </a:solidFill>
          </a:ln>
        </p:spPr>
      </p:pic>
      <p:pic>
        <p:nvPicPr>
          <p:cNvPr id="78" name="Рисунок 77">
            <a:extLst>
              <a:ext uri="{FF2B5EF4-FFF2-40B4-BE49-F238E27FC236}">
                <a16:creationId xmlns="" xmlns:a16="http://schemas.microsoft.com/office/drawing/2014/main" id="{B3120552-E802-E555-20EB-56D65F5EABA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" r="992"/>
          <a:stretch>
            <a:fillRect/>
          </a:stretch>
        </p:blipFill>
        <p:spPr>
          <a:xfrm>
            <a:off x="9723564" y="1301533"/>
            <a:ext cx="1740726" cy="1172405"/>
          </a:xfrm>
          <a:prstGeom prst="roundRect">
            <a:avLst>
              <a:gd name="adj" fmla="val 12739"/>
            </a:avLst>
          </a:prstGeom>
          <a:ln>
            <a:solidFill>
              <a:schemeClr val="bg1"/>
            </a:solidFill>
          </a:ln>
        </p:spPr>
      </p:pic>
      <p:pic>
        <p:nvPicPr>
          <p:cNvPr id="102" name="Рисунок 101">
            <a:extLst>
              <a:ext uri="{FF2B5EF4-FFF2-40B4-BE49-F238E27FC236}">
                <a16:creationId xmlns="" xmlns:a16="http://schemas.microsoft.com/office/drawing/2014/main" id="{85D5AC58-41B5-B39E-A759-A3A92074B2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48726" y="3945757"/>
            <a:ext cx="1355998" cy="627402"/>
          </a:xfrm>
          <a:prstGeom prst="rect">
            <a:avLst/>
          </a:prstGeom>
        </p:spPr>
      </p:pic>
      <p:sp>
        <p:nvSpPr>
          <p:cNvPr id="92" name="Скругленный прямоугольник 91">
            <a:extLst>
              <a:ext uri="{FF2B5EF4-FFF2-40B4-BE49-F238E27FC236}">
                <a16:creationId xmlns="" xmlns:a16="http://schemas.microsoft.com/office/drawing/2014/main" id="{A0AF53D5-AD5F-0712-47FD-9AB1FF768E7C}"/>
              </a:ext>
            </a:extLst>
          </p:cNvPr>
          <p:cNvSpPr/>
          <p:nvPr/>
        </p:nvSpPr>
        <p:spPr>
          <a:xfrm>
            <a:off x="889772" y="4805608"/>
            <a:ext cx="3218976" cy="986735"/>
          </a:xfrm>
          <a:prstGeom prst="roundRect">
            <a:avLst>
              <a:gd name="adj" fmla="val 14040"/>
            </a:avLst>
          </a:prstGeom>
          <a:solidFill>
            <a:srgbClr val="F897AE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1600" dirty="0">
                <a:latin typeface="Involve Bold" panose="020B0502020202020204" pitchFamily="34" charset="0"/>
              </a:rPr>
              <a:t>Орлята-дошколята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="" xmlns:a16="http://schemas.microsoft.com/office/drawing/2014/main" id="{BABA5A22-B895-252C-EE89-15309347C6A0}"/>
              </a:ext>
            </a:extLst>
          </p:cNvPr>
          <p:cNvSpPr txBox="1"/>
          <p:nvPr/>
        </p:nvSpPr>
        <p:spPr>
          <a:xfrm>
            <a:off x="904882" y="5121426"/>
            <a:ext cx="1472407" cy="731999"/>
          </a:xfrm>
          <a:prstGeom prst="rect">
            <a:avLst/>
          </a:prstGeom>
          <a:noFill/>
        </p:spPr>
        <p:txBody>
          <a:bodyPr wrap="square" lIns="0" tIns="0" rIns="0" bIns="0" numCol="1">
            <a:no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Involve Bold" panose="020B0502020202020204" pitchFamily="34" charset="0"/>
              </a:rPr>
              <a:t>&gt;10 </a:t>
            </a:r>
            <a:r>
              <a:rPr lang="ru-RU" sz="1400" dirty="0">
                <a:solidFill>
                  <a:schemeClr val="bg1"/>
                </a:solidFill>
                <a:latin typeface="Involve Bold" panose="020B0502020202020204" pitchFamily="34" charset="0"/>
              </a:rPr>
              <a:t>тыс.</a:t>
            </a:r>
            <a:r>
              <a:rPr lang="ru-RU" sz="2800" dirty="0">
                <a:solidFill>
                  <a:schemeClr val="bg1"/>
                </a:solidFill>
                <a:latin typeface="Involve Bold" panose="020B0502020202020204" pitchFamily="34" charset="0"/>
              </a:rPr>
              <a:t> 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  <a:latin typeface="Involve SemiBold" panose="020B0502020202020204" pitchFamily="34" charset="0"/>
              </a:rPr>
              <a:t>Педагогов</a:t>
            </a:r>
          </a:p>
        </p:txBody>
      </p:sp>
      <p:sp>
        <p:nvSpPr>
          <p:cNvPr id="93" name="Скругленный прямоугольник 92">
            <a:extLst>
              <a:ext uri="{FF2B5EF4-FFF2-40B4-BE49-F238E27FC236}">
                <a16:creationId xmlns="" xmlns:a16="http://schemas.microsoft.com/office/drawing/2014/main" id="{82484BB8-6A6B-B260-5D82-5151AE5E0169}"/>
              </a:ext>
            </a:extLst>
          </p:cNvPr>
          <p:cNvSpPr/>
          <p:nvPr/>
        </p:nvSpPr>
        <p:spPr>
          <a:xfrm>
            <a:off x="4245872" y="3528706"/>
            <a:ext cx="3251405" cy="2263637"/>
          </a:xfrm>
          <a:prstGeom prst="roundRect">
            <a:avLst>
              <a:gd name="adj" fmla="val 9586"/>
            </a:avLst>
          </a:prstGeom>
          <a:solidFill>
            <a:srgbClr val="533480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1600" dirty="0">
                <a:latin typeface="Involve Bold" panose="020B0502020202020204" pitchFamily="34" charset="0"/>
              </a:rPr>
              <a:t>Орлята России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="" xmlns:a16="http://schemas.microsoft.com/office/drawing/2014/main" id="{09FD10DF-A6FA-D7FE-2668-713EC433B55F}"/>
              </a:ext>
            </a:extLst>
          </p:cNvPr>
          <p:cNvSpPr txBox="1"/>
          <p:nvPr/>
        </p:nvSpPr>
        <p:spPr>
          <a:xfrm>
            <a:off x="4325637" y="3945757"/>
            <a:ext cx="2998002" cy="913884"/>
          </a:xfrm>
          <a:prstGeom prst="rect">
            <a:avLst/>
          </a:prstGeom>
          <a:noFill/>
        </p:spPr>
        <p:txBody>
          <a:bodyPr wrap="square" lIns="0" tIns="0" rIns="0" bIns="0" numCol="1">
            <a:no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Involve Bold" panose="020B0502020202020204" pitchFamily="34" charset="0"/>
              </a:rPr>
              <a:t>&gt;</a:t>
            </a:r>
            <a:r>
              <a:rPr lang="ru-RU" sz="800" dirty="0">
                <a:solidFill>
                  <a:schemeClr val="bg1"/>
                </a:solidFill>
                <a:latin typeface="Involve Bold" panose="020B0502020202020204" pitchFamily="34" charset="0"/>
              </a:rPr>
              <a:t> </a:t>
            </a:r>
            <a:r>
              <a:rPr lang="ru-RU" sz="2400" dirty="0">
                <a:solidFill>
                  <a:schemeClr val="bg1"/>
                </a:solidFill>
                <a:latin typeface="Involve Bold" panose="020B0502020202020204" pitchFamily="34" charset="0"/>
              </a:rPr>
              <a:t>4 </a:t>
            </a:r>
            <a:r>
              <a:rPr lang="ru-RU" sz="1400" dirty="0">
                <a:solidFill>
                  <a:schemeClr val="bg1"/>
                </a:solidFill>
                <a:latin typeface="Involve Bold" panose="020B0502020202020204" pitchFamily="34" charset="0"/>
              </a:rPr>
              <a:t>млн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  <a:latin typeface="Involve SemiBold" panose="020B0502020202020204" pitchFamily="34" charset="0"/>
              </a:rPr>
              <a:t>Учащихся </a:t>
            </a:r>
            <a:br>
              <a:rPr lang="ru-RU" sz="1200" dirty="0">
                <a:solidFill>
                  <a:schemeClr val="bg1"/>
                </a:solidFill>
                <a:latin typeface="Involve SemiBold" panose="020B0502020202020204" pitchFamily="34" charset="0"/>
              </a:rPr>
            </a:br>
            <a:r>
              <a:rPr lang="ru-RU" sz="1200" dirty="0">
                <a:solidFill>
                  <a:schemeClr val="bg1"/>
                </a:solidFill>
                <a:latin typeface="Involve SemiBold" panose="020B0502020202020204" pitchFamily="34" charset="0"/>
              </a:rPr>
              <a:t>начальных классов</a:t>
            </a:r>
          </a:p>
          <a:p>
            <a:pPr algn="ctr"/>
            <a:endParaRPr lang="ru-RU" sz="1200" dirty="0">
              <a:solidFill>
                <a:schemeClr val="bg1"/>
              </a:solidFill>
              <a:latin typeface="Involve SemiBold" panose="020B0502020202020204" pitchFamily="34" charset="0"/>
            </a:endParaRPr>
          </a:p>
          <a:p>
            <a:pPr algn="ctr"/>
            <a:r>
              <a:rPr lang="ru-RU" sz="2400" dirty="0">
                <a:solidFill>
                  <a:schemeClr val="bg1"/>
                </a:solidFill>
                <a:latin typeface="Involve Bold" panose="020B0502020202020204" pitchFamily="34" charset="0"/>
              </a:rPr>
              <a:t>&gt;190 </a:t>
            </a:r>
            <a:r>
              <a:rPr lang="ru-RU" sz="1400" dirty="0">
                <a:solidFill>
                  <a:schemeClr val="bg1"/>
                </a:solidFill>
                <a:latin typeface="Involve Bold" panose="020B0502020202020204" pitchFamily="34" charset="0"/>
              </a:rPr>
              <a:t>тыс.</a:t>
            </a:r>
            <a:r>
              <a:rPr lang="ru-RU" sz="2800" dirty="0">
                <a:solidFill>
                  <a:schemeClr val="bg1"/>
                </a:solidFill>
                <a:latin typeface="Involve Bold" panose="020B0502020202020204" pitchFamily="34" charset="0"/>
              </a:rPr>
              <a:t> </a:t>
            </a:r>
            <a:br>
              <a:rPr lang="ru-RU" sz="2800" dirty="0">
                <a:solidFill>
                  <a:schemeClr val="bg1"/>
                </a:solidFill>
                <a:latin typeface="Involve Bold" panose="020B0502020202020204" pitchFamily="34" charset="0"/>
              </a:rPr>
            </a:br>
            <a:r>
              <a:rPr lang="ru-RU" sz="1200" dirty="0">
                <a:solidFill>
                  <a:schemeClr val="bg1"/>
                </a:solidFill>
                <a:latin typeface="Involve SemiBold" panose="020B0502020202020204" pitchFamily="34" charset="0"/>
              </a:rPr>
              <a:t>Педагогов</a:t>
            </a:r>
          </a:p>
        </p:txBody>
      </p:sp>
      <p:sp>
        <p:nvSpPr>
          <p:cNvPr id="98" name="Скругленный прямоугольник 97">
            <a:extLst>
              <a:ext uri="{FF2B5EF4-FFF2-40B4-BE49-F238E27FC236}">
                <a16:creationId xmlns="" xmlns:a16="http://schemas.microsoft.com/office/drawing/2014/main" id="{EDB98B2C-C0CC-8F04-DC08-65154570CB5F}"/>
              </a:ext>
            </a:extLst>
          </p:cNvPr>
          <p:cNvSpPr/>
          <p:nvPr/>
        </p:nvSpPr>
        <p:spPr>
          <a:xfrm>
            <a:off x="7634355" y="2722428"/>
            <a:ext cx="3752103" cy="3068607"/>
          </a:xfrm>
          <a:prstGeom prst="roundRect">
            <a:avLst>
              <a:gd name="adj" fmla="val 7059"/>
            </a:avLst>
          </a:prstGeom>
          <a:solidFill>
            <a:srgbClr val="D2403F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1600" dirty="0">
                <a:latin typeface="Involve Bold" panose="020B0502020202020204" pitchFamily="34" charset="0"/>
              </a:rPr>
              <a:t>Движение Первых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="" xmlns:a16="http://schemas.microsoft.com/office/drawing/2014/main" id="{DB1EF03B-0260-91B2-71DB-75AD79758FFE}"/>
              </a:ext>
            </a:extLst>
          </p:cNvPr>
          <p:cNvSpPr txBox="1"/>
          <p:nvPr/>
        </p:nvSpPr>
        <p:spPr>
          <a:xfrm>
            <a:off x="7797556" y="3285065"/>
            <a:ext cx="3426776" cy="860945"/>
          </a:xfrm>
          <a:prstGeom prst="rect">
            <a:avLst/>
          </a:prstGeom>
          <a:noFill/>
        </p:spPr>
        <p:txBody>
          <a:bodyPr wrap="square" lIns="0" tIns="0" rIns="0" bIns="0" numCol="1">
            <a:no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Involve Bold" panose="020B0502020202020204" pitchFamily="34" charset="0"/>
              </a:rPr>
              <a:t>&gt;15</a:t>
            </a:r>
            <a:r>
              <a:rPr lang="ru-RU" dirty="0">
                <a:solidFill>
                  <a:schemeClr val="bg1"/>
                </a:solidFill>
                <a:latin typeface="Involve Bold" panose="020B0502020202020204" pitchFamily="34" charset="0"/>
              </a:rPr>
              <a:t> </a:t>
            </a:r>
            <a:r>
              <a:rPr lang="ru-RU" sz="1400" dirty="0">
                <a:solidFill>
                  <a:schemeClr val="bg1"/>
                </a:solidFill>
                <a:latin typeface="Involve Bold" panose="020B0502020202020204" pitchFamily="34" charset="0"/>
              </a:rPr>
              <a:t>млн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  <a:latin typeface="Involve SemiBold" panose="020B0502020202020204" pitchFamily="34" charset="0"/>
              </a:rPr>
              <a:t>Участников </a:t>
            </a:r>
            <a:br>
              <a:rPr lang="ru-RU" sz="1200" dirty="0">
                <a:solidFill>
                  <a:schemeClr val="bg1"/>
                </a:solidFill>
                <a:latin typeface="Involve SemiBold" panose="020B0502020202020204" pitchFamily="34" charset="0"/>
              </a:rPr>
            </a:br>
            <a:r>
              <a:rPr lang="ru-RU" sz="1200" dirty="0">
                <a:solidFill>
                  <a:schemeClr val="bg1"/>
                </a:solidFill>
                <a:latin typeface="Involve SemiBold" panose="020B0502020202020204" pitchFamily="34" charset="0"/>
              </a:rPr>
              <a:t>Движение Первых</a:t>
            </a:r>
          </a:p>
          <a:p>
            <a:pPr algn="ctr"/>
            <a:endParaRPr lang="ru-RU" sz="1200" dirty="0">
              <a:solidFill>
                <a:schemeClr val="bg1"/>
              </a:solidFill>
              <a:latin typeface="Involve SemiBold" panose="020B0502020202020204" pitchFamily="34" charset="0"/>
            </a:endParaRPr>
          </a:p>
          <a:p>
            <a:pPr algn="ctr"/>
            <a:r>
              <a:rPr lang="ru-RU" sz="2400" dirty="0">
                <a:solidFill>
                  <a:schemeClr val="bg1"/>
                </a:solidFill>
                <a:latin typeface="Involve Bold" panose="020B0502020202020204" pitchFamily="34" charset="0"/>
              </a:rPr>
              <a:t>&gt;</a:t>
            </a:r>
            <a:r>
              <a:rPr lang="ru-RU" sz="800" dirty="0">
                <a:solidFill>
                  <a:schemeClr val="bg1"/>
                </a:solidFill>
                <a:latin typeface="Involve Bold" panose="020B0502020202020204" pitchFamily="34" charset="0"/>
              </a:rPr>
              <a:t> </a:t>
            </a:r>
            <a:r>
              <a:rPr lang="ru-RU" sz="2400" dirty="0">
                <a:solidFill>
                  <a:schemeClr val="bg1"/>
                </a:solidFill>
                <a:latin typeface="Involve Bold" panose="020B0502020202020204" pitchFamily="34" charset="0"/>
              </a:rPr>
              <a:t>55 </a:t>
            </a:r>
            <a:r>
              <a:rPr lang="ru-RU" sz="1400" dirty="0">
                <a:solidFill>
                  <a:schemeClr val="bg1"/>
                </a:solidFill>
                <a:latin typeface="Involve Bold" panose="020B0502020202020204" pitchFamily="34" charset="0"/>
              </a:rPr>
              <a:t>тыс.</a:t>
            </a:r>
            <a:r>
              <a:rPr lang="ru-RU" sz="2800" dirty="0">
                <a:solidFill>
                  <a:schemeClr val="bg1"/>
                </a:solidFill>
                <a:latin typeface="Involve Bold" panose="020B0502020202020204" pitchFamily="34" charset="0"/>
              </a:rPr>
              <a:t> </a:t>
            </a:r>
            <a:br>
              <a:rPr lang="ru-RU" sz="2800" dirty="0">
                <a:solidFill>
                  <a:schemeClr val="bg1"/>
                </a:solidFill>
                <a:latin typeface="Involve Bold" panose="020B0502020202020204" pitchFamily="34" charset="0"/>
              </a:rPr>
            </a:br>
            <a:r>
              <a:rPr lang="ru-RU" sz="1200" dirty="0">
                <a:solidFill>
                  <a:schemeClr val="bg1"/>
                </a:solidFill>
                <a:latin typeface="Involve SemiBold" panose="020B0502020202020204" pitchFamily="34" charset="0"/>
              </a:rPr>
              <a:t>Первичных отделений </a:t>
            </a:r>
            <a:br>
              <a:rPr lang="ru-RU" sz="1200" dirty="0">
                <a:solidFill>
                  <a:schemeClr val="bg1"/>
                </a:solidFill>
                <a:latin typeface="Involve SemiBold" panose="020B0502020202020204" pitchFamily="34" charset="0"/>
              </a:rPr>
            </a:br>
            <a:r>
              <a:rPr lang="ru-RU" sz="1200" dirty="0">
                <a:solidFill>
                  <a:schemeClr val="bg1"/>
                </a:solidFill>
                <a:latin typeface="Involve SemiBold" panose="020B0502020202020204" pitchFamily="34" charset="0"/>
              </a:rPr>
              <a:t>Движения Первых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920AFFDE-0986-C7F1-CA06-8D32F987B7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296590" y="2421432"/>
            <a:ext cx="1391007" cy="889332"/>
          </a:xfrm>
          <a:prstGeom prst="rect">
            <a:avLst/>
          </a:prstGeom>
        </p:spPr>
      </p:pic>
      <p:grpSp>
        <p:nvGrpSpPr>
          <p:cNvPr id="21" name="Группа 20">
            <a:extLst>
              <a:ext uri="{FF2B5EF4-FFF2-40B4-BE49-F238E27FC236}">
                <a16:creationId xmlns="" xmlns:a16="http://schemas.microsoft.com/office/drawing/2014/main" id="{F0708C42-5AE9-1DE4-E5E5-1B4E6DF8F3A8}"/>
              </a:ext>
            </a:extLst>
          </p:cNvPr>
          <p:cNvGrpSpPr/>
          <p:nvPr/>
        </p:nvGrpSpPr>
        <p:grpSpPr>
          <a:xfrm>
            <a:off x="7534299" y="647335"/>
            <a:ext cx="4098384" cy="449669"/>
            <a:chOff x="7534299" y="647335"/>
            <a:chExt cx="4098384" cy="449669"/>
          </a:xfrm>
        </p:grpSpPr>
        <p:pic>
          <p:nvPicPr>
            <p:cNvPr id="22" name="Рисунок 21">
              <a:extLst>
                <a:ext uri="{FF2B5EF4-FFF2-40B4-BE49-F238E27FC236}">
                  <a16:creationId xmlns="" xmlns:a16="http://schemas.microsoft.com/office/drawing/2014/main" id="{0516F72D-BE2F-D25B-5B16-BF50C0000E2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1008145" y="694175"/>
              <a:ext cx="624538" cy="355988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="" xmlns:a16="http://schemas.microsoft.com/office/drawing/2014/main" id="{017E9D55-D183-0837-791B-BE13B2334E6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7534299" y="647335"/>
              <a:ext cx="1324021" cy="449669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="" xmlns:a16="http://schemas.microsoft.com/office/drawing/2014/main" id="{FB494CCD-3D6E-7958-A659-710AFC238E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8957038" y="672317"/>
              <a:ext cx="505876" cy="399706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="" xmlns:a16="http://schemas.microsoft.com/office/drawing/2014/main" id="{01B7C2E1-4479-6DDC-0A8A-AB4F0879A2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9561633" y="672317"/>
              <a:ext cx="849372" cy="39970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="" xmlns:a16="http://schemas.microsoft.com/office/drawing/2014/main" id="{B21CB8DE-F7F9-3C8E-E303-21432DF887BD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10509723" y="662948"/>
              <a:ext cx="399704" cy="418442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FC37353A-6238-7140-7595-0D4C68032774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=""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8432156" y="1351240"/>
            <a:ext cx="556742" cy="1072993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9435EAAE-46F2-B7E9-3286-4CD09973D3DF}"/>
              </a:ext>
            </a:extLst>
          </p:cNvPr>
          <p:cNvSpPr/>
          <p:nvPr/>
        </p:nvSpPr>
        <p:spPr>
          <a:xfrm>
            <a:off x="577562" y="5861582"/>
            <a:ext cx="11165090" cy="5368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Involve Bold" panose="020B0502020202020204" pitchFamily="34" charset="0"/>
              </a:rPr>
              <a:t>СОВЕТНИК ДИРЕКТОРА ПО ВОСПИТАНИЮ И ВЗАИМОДЕЙСТВИЮ С ДЕТСКИМИ ОБЩЕСТВЕННЫМИ ОБЪЕДИНЕНИЯМИ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D2135596-674E-3CB5-1B55-19C1083A0C2E}"/>
              </a:ext>
            </a:extLst>
          </p:cNvPr>
          <p:cNvSpPr txBox="1"/>
          <p:nvPr/>
        </p:nvSpPr>
        <p:spPr>
          <a:xfrm>
            <a:off x="2407310" y="5182216"/>
            <a:ext cx="1581765" cy="731999"/>
          </a:xfrm>
          <a:prstGeom prst="rect">
            <a:avLst/>
          </a:prstGeom>
          <a:noFill/>
        </p:spPr>
        <p:txBody>
          <a:bodyPr wrap="square" lIns="0" tIns="0" rIns="0" bIns="0" numCol="1">
            <a:no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Involve Bold" panose="020B0502020202020204" pitchFamily="34" charset="0"/>
              </a:rPr>
              <a:t>&gt;</a:t>
            </a:r>
            <a:r>
              <a:rPr lang="ru-RU" sz="800" dirty="0">
                <a:solidFill>
                  <a:schemeClr val="bg1"/>
                </a:solidFill>
                <a:latin typeface="Involve Bold" panose="020B0502020202020204" pitchFamily="34" charset="0"/>
              </a:rPr>
              <a:t> </a:t>
            </a:r>
            <a:r>
              <a:rPr lang="ru-RU" sz="2400" dirty="0">
                <a:solidFill>
                  <a:schemeClr val="bg1"/>
                </a:solidFill>
                <a:latin typeface="Involve Bold" panose="020B0502020202020204" pitchFamily="34" charset="0"/>
              </a:rPr>
              <a:t>210 </a:t>
            </a:r>
            <a:r>
              <a:rPr lang="ru-RU" sz="1400" dirty="0">
                <a:solidFill>
                  <a:schemeClr val="bg1"/>
                </a:solidFill>
                <a:latin typeface="Involve Bold" panose="020B0502020202020204" pitchFamily="34" charset="0"/>
              </a:rPr>
              <a:t>тыс. </a:t>
            </a:r>
            <a:r>
              <a:rPr lang="ru-RU" sz="1200" dirty="0">
                <a:solidFill>
                  <a:schemeClr val="bg1"/>
                </a:solidFill>
                <a:latin typeface="Involve SemiBold" panose="020B0502020202020204" pitchFamily="34" charset="0"/>
              </a:rPr>
              <a:t>Воспитанников</a:t>
            </a:r>
          </a:p>
        </p:txBody>
      </p:sp>
      <p:sp>
        <p:nvSpPr>
          <p:cNvPr id="30" name="Номер слайда 1">
            <a:extLst>
              <a:ext uri="{FF2B5EF4-FFF2-40B4-BE49-F238E27FC236}">
                <a16:creationId xmlns="" xmlns:a16="http://schemas.microsoft.com/office/drawing/2014/main" id="{25FEE8AF-033A-DD18-3A2D-5DDC2FB9B3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08986" y="6492872"/>
            <a:ext cx="743705" cy="365125"/>
          </a:xfrm>
        </p:spPr>
        <p:txBody>
          <a:bodyPr/>
          <a:lstStyle/>
          <a:p>
            <a:fld id="{D35DEAFB-07D3-4D2E-8275-5F76918DCC1E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A4BB14E4-CF31-B27D-1BD7-AC3EAEE3EAD0}"/>
              </a:ext>
            </a:extLst>
          </p:cNvPr>
          <p:cNvSpPr txBox="1"/>
          <p:nvPr/>
        </p:nvSpPr>
        <p:spPr>
          <a:xfrm>
            <a:off x="7715955" y="5259702"/>
            <a:ext cx="358890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Involve SemiBold" panose="020B0502020202020204" pitchFamily="34" charset="0"/>
              </a:rPr>
              <a:t>(по состоянию на 00.00.0000)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997887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64D85E1-5D01-6C61-78CF-6B5473B9FD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11">
            <a:extLst>
              <a:ext uri="{FF2B5EF4-FFF2-40B4-BE49-F238E27FC236}">
                <a16:creationId xmlns="" xmlns:a16="http://schemas.microsoft.com/office/drawing/2014/main" id="{D312EF1E-0A76-03E1-203C-6D1D2CA7B789}"/>
              </a:ext>
            </a:extLst>
          </p:cNvPr>
          <p:cNvSpPr txBox="1">
            <a:spLocks/>
          </p:cNvSpPr>
          <p:nvPr/>
        </p:nvSpPr>
        <p:spPr>
          <a:xfrm>
            <a:off x="581980" y="534037"/>
            <a:ext cx="4692004" cy="615553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solidFill>
                  <a:schemeClr val="bg1"/>
                </a:solidFill>
                <a:latin typeface="Involve Bold" panose="020B0502020202020204" pitchFamily="34" charset="0"/>
              </a:rPr>
              <a:t>СИСТЕМА ВЗАИМОДЕЙСТВИЯ </a:t>
            </a:r>
            <a:br>
              <a:rPr lang="ru-RU" sz="2000" dirty="0">
                <a:solidFill>
                  <a:schemeClr val="bg1"/>
                </a:solidFill>
                <a:latin typeface="Involve Bold" panose="020B0502020202020204" pitchFamily="34" charset="0"/>
              </a:rPr>
            </a:br>
            <a:r>
              <a:rPr lang="ru-RU" sz="2000" dirty="0">
                <a:solidFill>
                  <a:schemeClr val="bg1"/>
                </a:solidFill>
                <a:latin typeface="Involve Bold" panose="020B0502020202020204" pitchFamily="34" charset="0"/>
              </a:rPr>
              <a:t>С РОДИТЕЛЬСКИМ СООБЩЕСТВОМ</a:t>
            </a:r>
          </a:p>
        </p:txBody>
      </p:sp>
      <p:sp>
        <p:nvSpPr>
          <p:cNvPr id="2157" name="Прямоугольник: скругленные углы 4">
            <a:extLst>
              <a:ext uri="{FF2B5EF4-FFF2-40B4-BE49-F238E27FC236}">
                <a16:creationId xmlns="" xmlns:a16="http://schemas.microsoft.com/office/drawing/2014/main" id="{AFFDA077-12A3-36BF-5A6F-9FDB0E3E7F56}"/>
              </a:ext>
            </a:extLst>
          </p:cNvPr>
          <p:cNvSpPr/>
          <p:nvPr/>
        </p:nvSpPr>
        <p:spPr>
          <a:xfrm>
            <a:off x="7216398" y="1252576"/>
            <a:ext cx="4458922" cy="1506618"/>
          </a:xfrm>
          <a:prstGeom prst="roundRect">
            <a:avLst>
              <a:gd name="adj" fmla="val 9178"/>
            </a:avLst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>
              <a:latin typeface="Involve Bold" panose="020B0502020202020204" pitchFamily="34" charset="0"/>
            </a:endParaRPr>
          </a:p>
        </p:txBody>
      </p:sp>
      <p:sp>
        <p:nvSpPr>
          <p:cNvPr id="2159" name="TextBox 2158">
            <a:extLst>
              <a:ext uri="{FF2B5EF4-FFF2-40B4-BE49-F238E27FC236}">
                <a16:creationId xmlns="" xmlns:a16="http://schemas.microsoft.com/office/drawing/2014/main" id="{100E6160-C159-FCBB-3C5B-197EAA186ABA}"/>
              </a:ext>
            </a:extLst>
          </p:cNvPr>
          <p:cNvSpPr txBox="1"/>
          <p:nvPr/>
        </p:nvSpPr>
        <p:spPr>
          <a:xfrm>
            <a:off x="7275927" y="1309083"/>
            <a:ext cx="3085856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buSzPct val="150000"/>
            </a:pPr>
            <a:r>
              <a:rPr lang="ru-RU" sz="1050" dirty="0">
                <a:solidFill>
                  <a:schemeClr val="bg1"/>
                </a:solidFill>
                <a:latin typeface="Involve Medium" panose="020B0502020202020204" pitchFamily="34" charset="0"/>
              </a:rPr>
              <a:t>Создан  информационный ресурс «КОМПАС ВОСПИТАНИЯ»</a:t>
            </a:r>
          </a:p>
        </p:txBody>
      </p:sp>
      <p:pic>
        <p:nvPicPr>
          <p:cNvPr id="2067" name="Рисунок 2066">
            <a:extLst>
              <a:ext uri="{FF2B5EF4-FFF2-40B4-BE49-F238E27FC236}">
                <a16:creationId xmlns="" xmlns:a16="http://schemas.microsoft.com/office/drawing/2014/main" id="{5E7A2CAF-5198-47E4-26C0-B15D1487B3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54606" y="1343346"/>
            <a:ext cx="1344000" cy="1344000"/>
          </a:xfrm>
          <a:prstGeom prst="rect">
            <a:avLst/>
          </a:prstGeom>
        </p:spPr>
      </p:pic>
      <p:sp>
        <p:nvSpPr>
          <p:cNvPr id="2189" name="Прямоугольник: скругленные углы 4">
            <a:extLst>
              <a:ext uri="{FF2B5EF4-FFF2-40B4-BE49-F238E27FC236}">
                <a16:creationId xmlns="" xmlns:a16="http://schemas.microsoft.com/office/drawing/2014/main" id="{23941E8C-EF3B-3DF4-828A-E7026EA8EF10}"/>
              </a:ext>
            </a:extLst>
          </p:cNvPr>
          <p:cNvSpPr/>
          <p:nvPr/>
        </p:nvSpPr>
        <p:spPr>
          <a:xfrm>
            <a:off x="7216398" y="2870485"/>
            <a:ext cx="4458922" cy="775807"/>
          </a:xfrm>
          <a:prstGeom prst="roundRect">
            <a:avLst>
              <a:gd name="adj" fmla="val 18545"/>
            </a:avLst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Ins="36000" rtlCol="0" anchor="ctr"/>
          <a:lstStyle/>
          <a:p>
            <a:r>
              <a:rPr lang="ru-RU" sz="1050" dirty="0">
                <a:solidFill>
                  <a:schemeClr val="bg1"/>
                </a:solidFill>
                <a:latin typeface="Involve Medium" panose="020B0502020202020204" pitchFamily="34" charset="0"/>
              </a:rPr>
              <a:t>В региональных ресурсных центрах проекта </a:t>
            </a:r>
            <a:br>
              <a:rPr lang="ru-RU" sz="1050" dirty="0">
                <a:solidFill>
                  <a:schemeClr val="bg1"/>
                </a:solidFill>
                <a:latin typeface="Involve Medium" panose="020B0502020202020204" pitchFamily="34" charset="0"/>
              </a:rPr>
            </a:br>
            <a:r>
              <a:rPr lang="ru-RU" sz="1050" dirty="0">
                <a:solidFill>
                  <a:schemeClr val="bg1"/>
                </a:solidFill>
                <a:latin typeface="Involve Medium" panose="020B0502020202020204" pitchFamily="34" charset="0"/>
              </a:rPr>
              <a:t>введена должность специалиста по работе </a:t>
            </a:r>
            <a:br>
              <a:rPr lang="ru-RU" sz="1050" dirty="0">
                <a:solidFill>
                  <a:schemeClr val="bg1"/>
                </a:solidFill>
                <a:latin typeface="Involve Medium" panose="020B0502020202020204" pitchFamily="34" charset="0"/>
              </a:rPr>
            </a:br>
            <a:r>
              <a:rPr lang="ru-RU" sz="1050" dirty="0">
                <a:solidFill>
                  <a:schemeClr val="bg1"/>
                </a:solidFill>
                <a:latin typeface="Involve Medium" panose="020B0502020202020204" pitchFamily="34" charset="0"/>
              </a:rPr>
              <a:t>с родительским сообществом</a:t>
            </a:r>
          </a:p>
        </p:txBody>
      </p:sp>
      <p:grpSp>
        <p:nvGrpSpPr>
          <p:cNvPr id="47" name="Группа 46">
            <a:extLst>
              <a:ext uri="{FF2B5EF4-FFF2-40B4-BE49-F238E27FC236}">
                <a16:creationId xmlns="" xmlns:a16="http://schemas.microsoft.com/office/drawing/2014/main" id="{9DD0D6A3-8E6C-4D0F-4556-3FCD380C123C}"/>
              </a:ext>
            </a:extLst>
          </p:cNvPr>
          <p:cNvGrpSpPr/>
          <p:nvPr/>
        </p:nvGrpSpPr>
        <p:grpSpPr>
          <a:xfrm>
            <a:off x="9543870" y="3875965"/>
            <a:ext cx="2131450" cy="1139758"/>
            <a:chOff x="7242944" y="1240261"/>
            <a:chExt cx="2131450" cy="1139758"/>
          </a:xfrm>
        </p:grpSpPr>
        <p:sp>
          <p:nvSpPr>
            <p:cNvPr id="33" name="Прямоугольник: скругленные углы 4">
              <a:extLst>
                <a:ext uri="{FF2B5EF4-FFF2-40B4-BE49-F238E27FC236}">
                  <a16:creationId xmlns="" xmlns:a16="http://schemas.microsoft.com/office/drawing/2014/main" id="{0D7F65E2-BA31-D4ED-34B9-2CC1D624FDB5}"/>
                </a:ext>
              </a:extLst>
            </p:cNvPr>
            <p:cNvSpPr/>
            <p:nvPr/>
          </p:nvSpPr>
          <p:spPr>
            <a:xfrm>
              <a:off x="7257964" y="1240261"/>
              <a:ext cx="2116430" cy="1139758"/>
            </a:xfrm>
            <a:prstGeom prst="roundRect">
              <a:avLst>
                <a:gd name="adj" fmla="val 859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64000" rIns="36000" rtlCol="0" anchor="ctr"/>
            <a:lstStyle/>
            <a:p>
              <a:pPr algn="ctr"/>
              <a:r>
                <a:rPr lang="ru-RU" sz="800" dirty="0">
                  <a:solidFill>
                    <a:srgbClr val="5293FA"/>
                  </a:solidFill>
                  <a:latin typeface="Involve Medium" panose="020B0502020202020204" pitchFamily="34" charset="0"/>
                </a:rPr>
                <a:t>Участие родителей </a:t>
              </a:r>
              <a:br>
                <a:rPr lang="ru-RU" sz="800" dirty="0">
                  <a:solidFill>
                    <a:srgbClr val="5293FA"/>
                  </a:solidFill>
                  <a:latin typeface="Involve Medium" panose="020B0502020202020204" pitchFamily="34" charset="0"/>
                </a:rPr>
              </a:br>
              <a:r>
                <a:rPr lang="ru-RU" sz="800" dirty="0">
                  <a:solidFill>
                    <a:srgbClr val="5293FA"/>
                  </a:solidFill>
                  <a:latin typeface="Involve Medium" panose="020B0502020202020204" pitchFamily="34" charset="0"/>
                </a:rPr>
                <a:t>в экспертных окружных площадках</a:t>
              </a:r>
            </a:p>
            <a:p>
              <a:pPr algn="ctr"/>
              <a:r>
                <a:rPr lang="ru-RU" sz="800" dirty="0">
                  <a:solidFill>
                    <a:srgbClr val="5293FA"/>
                  </a:solidFill>
                  <a:latin typeface="Involve Medium" panose="020B0502020202020204" pitchFamily="34" charset="0"/>
                </a:rPr>
                <a:t>«Новая философия воспитания»</a:t>
              </a:r>
            </a:p>
          </p:txBody>
        </p:sp>
        <p:pic>
          <p:nvPicPr>
            <p:cNvPr id="2087" name="Рисунок 2086">
              <a:extLst>
                <a:ext uri="{FF2B5EF4-FFF2-40B4-BE49-F238E27FC236}">
                  <a16:creationId xmlns="" xmlns:a16="http://schemas.microsoft.com/office/drawing/2014/main" id="{B386EA44-E845-99F6-B61D-A3AFE94A563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17633" t="1702" r="34703" b="1366"/>
            <a:stretch>
              <a:fillRect/>
            </a:stretch>
          </p:blipFill>
          <p:spPr>
            <a:xfrm>
              <a:off x="7242944" y="1243013"/>
              <a:ext cx="835972" cy="1134254"/>
            </a:xfrm>
            <a:custGeom>
              <a:avLst/>
              <a:gdLst>
                <a:gd name="connsiteX0" fmla="*/ 134201 w 1165345"/>
                <a:gd name="connsiteY0" fmla="*/ 0 h 1581150"/>
                <a:gd name="connsiteX1" fmla="*/ 1031144 w 1165345"/>
                <a:gd name="connsiteY1" fmla="*/ 0 h 1581150"/>
                <a:gd name="connsiteX2" fmla="*/ 1165345 w 1165345"/>
                <a:gd name="connsiteY2" fmla="*/ 134201 h 1581150"/>
                <a:gd name="connsiteX3" fmla="*/ 1165345 w 1165345"/>
                <a:gd name="connsiteY3" fmla="*/ 1446949 h 1581150"/>
                <a:gd name="connsiteX4" fmla="*/ 1031144 w 1165345"/>
                <a:gd name="connsiteY4" fmla="*/ 1581150 h 1581150"/>
                <a:gd name="connsiteX5" fmla="*/ 134201 w 1165345"/>
                <a:gd name="connsiteY5" fmla="*/ 1581150 h 1581150"/>
                <a:gd name="connsiteX6" fmla="*/ 0 w 1165345"/>
                <a:gd name="connsiteY6" fmla="*/ 1446949 h 1581150"/>
                <a:gd name="connsiteX7" fmla="*/ 0 w 1165345"/>
                <a:gd name="connsiteY7" fmla="*/ 134201 h 1581150"/>
                <a:gd name="connsiteX8" fmla="*/ 134201 w 1165345"/>
                <a:gd name="connsiteY8" fmla="*/ 0 h 158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65345" h="1581150">
                  <a:moveTo>
                    <a:pt x="134201" y="0"/>
                  </a:moveTo>
                  <a:lnTo>
                    <a:pt x="1031144" y="0"/>
                  </a:lnTo>
                  <a:cubicBezTo>
                    <a:pt x="1105261" y="0"/>
                    <a:pt x="1165345" y="60084"/>
                    <a:pt x="1165345" y="134201"/>
                  </a:cubicBezTo>
                  <a:lnTo>
                    <a:pt x="1165345" y="1446949"/>
                  </a:lnTo>
                  <a:cubicBezTo>
                    <a:pt x="1165345" y="1521066"/>
                    <a:pt x="1105261" y="1581150"/>
                    <a:pt x="1031144" y="1581150"/>
                  </a:cubicBezTo>
                  <a:lnTo>
                    <a:pt x="134201" y="1581150"/>
                  </a:lnTo>
                  <a:cubicBezTo>
                    <a:pt x="60084" y="1581150"/>
                    <a:pt x="0" y="1521066"/>
                    <a:pt x="0" y="1446949"/>
                  </a:cubicBezTo>
                  <a:lnTo>
                    <a:pt x="0" y="134201"/>
                  </a:lnTo>
                  <a:cubicBezTo>
                    <a:pt x="0" y="60084"/>
                    <a:pt x="60084" y="0"/>
                    <a:pt x="134201" y="0"/>
                  </a:cubicBezTo>
                  <a:close/>
                </a:path>
              </a:pathLst>
            </a:custGeom>
            <a:ln>
              <a:noFill/>
            </a:ln>
          </p:spPr>
        </p:pic>
      </p:grpSp>
      <p:sp>
        <p:nvSpPr>
          <p:cNvPr id="3" name="Прямоугольник: скругленные углы 4">
            <a:extLst>
              <a:ext uri="{FF2B5EF4-FFF2-40B4-BE49-F238E27FC236}">
                <a16:creationId xmlns="" xmlns:a16="http://schemas.microsoft.com/office/drawing/2014/main" id="{48EE6108-533D-59FD-EC08-DDF1BC58B5BA}"/>
              </a:ext>
            </a:extLst>
          </p:cNvPr>
          <p:cNvSpPr/>
          <p:nvPr/>
        </p:nvSpPr>
        <p:spPr>
          <a:xfrm>
            <a:off x="581980" y="1687431"/>
            <a:ext cx="2930546" cy="4605288"/>
          </a:xfrm>
          <a:prstGeom prst="roundRect">
            <a:avLst>
              <a:gd name="adj" fmla="val 4518"/>
            </a:avLst>
          </a:prstGeom>
          <a:solidFill>
            <a:schemeClr val="bg1">
              <a:alpha val="26000"/>
            </a:schemeClr>
          </a:solidFill>
          <a:ln w="28575">
            <a:solidFill>
              <a:schemeClr val="bg1">
                <a:alpha val="3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rtlCol="0" anchor="ctr"/>
          <a:lstStyle/>
          <a:p>
            <a:pPr lvl="0">
              <a:spcAft>
                <a:spcPts val="1200"/>
              </a:spcAft>
            </a:pPr>
            <a:r>
              <a:rPr lang="ru-RU" sz="1000" dirty="0">
                <a:latin typeface="Involve Medium" panose="020B0502020202020204" pitchFamily="34" charset="0"/>
              </a:rPr>
              <a:t>вовлечение родительского сообщества в воспитательную повестку</a:t>
            </a:r>
          </a:p>
          <a:p>
            <a:pPr lvl="0">
              <a:spcAft>
                <a:spcPts val="1200"/>
              </a:spcAft>
            </a:pPr>
            <a:r>
              <a:rPr lang="ru-RU" sz="1000" dirty="0">
                <a:latin typeface="Involve Medium" panose="020B0502020202020204" pitchFamily="34" charset="0"/>
              </a:rPr>
              <a:t>информационное взаимодействие через различные каналы коммуникации </a:t>
            </a:r>
          </a:p>
          <a:p>
            <a:pPr lvl="0">
              <a:spcAft>
                <a:spcPts val="1200"/>
              </a:spcAft>
            </a:pPr>
            <a:r>
              <a:rPr lang="ru-RU" sz="1000" dirty="0">
                <a:latin typeface="Involve Medium" panose="020B0502020202020204" pitchFamily="34" charset="0"/>
              </a:rPr>
              <a:t>организация системного сбора </a:t>
            </a:r>
            <a:br>
              <a:rPr lang="ru-RU" sz="1000" dirty="0">
                <a:latin typeface="Involve Medium" panose="020B0502020202020204" pitchFamily="34" charset="0"/>
              </a:rPr>
            </a:br>
            <a:r>
              <a:rPr lang="ru-RU" sz="1000" dirty="0">
                <a:latin typeface="Involve Medium" panose="020B0502020202020204" pitchFamily="34" charset="0"/>
              </a:rPr>
              <a:t>и анализа обратной связи </a:t>
            </a:r>
            <a:br>
              <a:rPr lang="ru-RU" sz="1000" dirty="0">
                <a:latin typeface="Involve Medium" panose="020B0502020202020204" pitchFamily="34" charset="0"/>
              </a:rPr>
            </a:br>
            <a:r>
              <a:rPr lang="ru-RU" sz="1000" dirty="0">
                <a:latin typeface="Involve Medium" panose="020B0502020202020204" pitchFamily="34" charset="0"/>
              </a:rPr>
              <a:t>от родителей по ключевым вопросам воспитания и образования</a:t>
            </a:r>
          </a:p>
          <a:p>
            <a:pPr lvl="0">
              <a:spcAft>
                <a:spcPts val="1200"/>
              </a:spcAft>
            </a:pPr>
            <a:r>
              <a:rPr lang="ru-RU" sz="1000" dirty="0">
                <a:latin typeface="Involve Medium" panose="020B0502020202020204" pitchFamily="34" charset="0"/>
              </a:rPr>
              <a:t>координация работы с региональными </a:t>
            </a:r>
            <a:br>
              <a:rPr lang="ru-RU" sz="1000" dirty="0">
                <a:latin typeface="Involve Medium" panose="020B0502020202020204" pitchFamily="34" charset="0"/>
              </a:rPr>
            </a:br>
            <a:r>
              <a:rPr lang="ru-RU" sz="1000" dirty="0">
                <a:latin typeface="Involve Medium" panose="020B0502020202020204" pitchFamily="34" charset="0"/>
              </a:rPr>
              <a:t>и муниципальными родительскими объединениями, обмен лучшими практиками между субъектами Российской Федерации</a:t>
            </a:r>
          </a:p>
          <a:p>
            <a:pPr lvl="0">
              <a:spcAft>
                <a:spcPts val="1200"/>
              </a:spcAft>
            </a:pPr>
            <a:r>
              <a:rPr lang="ru-RU" sz="1000" dirty="0">
                <a:latin typeface="Involve Medium" panose="020B0502020202020204" pitchFamily="34" charset="0"/>
              </a:rPr>
              <a:t>организация и проведение ежегодных форумов, проектов, мероприятий </a:t>
            </a:r>
            <a:br>
              <a:rPr lang="ru-RU" sz="1000" dirty="0">
                <a:latin typeface="Involve Medium" panose="020B0502020202020204" pitchFamily="34" charset="0"/>
              </a:rPr>
            </a:br>
            <a:r>
              <a:rPr lang="ru-RU" sz="1000" dirty="0">
                <a:latin typeface="Involve Medium" panose="020B0502020202020204" pitchFamily="34" charset="0"/>
              </a:rPr>
              <a:t>с участием родительского сообщества</a:t>
            </a:r>
          </a:p>
          <a:p>
            <a:pPr lvl="0">
              <a:spcAft>
                <a:spcPts val="1200"/>
              </a:spcAft>
            </a:pPr>
            <a:r>
              <a:rPr lang="ru-RU" sz="1000" dirty="0">
                <a:latin typeface="Involve Medium" panose="020B0502020202020204" pitchFamily="34" charset="0"/>
              </a:rPr>
              <a:t>поддержка родительских инициатив, включая участие в грантовых конкурсах</a:t>
            </a:r>
          </a:p>
        </p:txBody>
      </p:sp>
      <p:sp>
        <p:nvSpPr>
          <p:cNvPr id="9" name="Прямоугольник: скругленные углы 69">
            <a:extLst>
              <a:ext uri="{FF2B5EF4-FFF2-40B4-BE49-F238E27FC236}">
                <a16:creationId xmlns="" xmlns:a16="http://schemas.microsoft.com/office/drawing/2014/main" id="{0702F872-D20A-03A9-1DD3-FF69B13F2643}"/>
              </a:ext>
            </a:extLst>
          </p:cNvPr>
          <p:cNvSpPr/>
          <p:nvPr/>
        </p:nvSpPr>
        <p:spPr>
          <a:xfrm>
            <a:off x="581979" y="1240261"/>
            <a:ext cx="2930547" cy="360116"/>
          </a:xfrm>
          <a:prstGeom prst="roundRect">
            <a:avLst>
              <a:gd name="adj" fmla="val 33072"/>
            </a:avLst>
          </a:prstGeom>
          <a:solidFill>
            <a:schemeClr val="bg1">
              <a:alpha val="26000"/>
            </a:schemeClr>
          </a:solidFill>
          <a:ln w="28575">
            <a:solidFill>
              <a:schemeClr val="bg1">
                <a:alpha val="3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latin typeface="Involve Bold" panose="020B0502020202020204" pitchFamily="34" charset="0"/>
              </a:rPr>
              <a:t>ЗАДАЧИ</a:t>
            </a:r>
          </a:p>
        </p:txBody>
      </p:sp>
      <p:sp>
        <p:nvSpPr>
          <p:cNvPr id="2084" name="Овал 2083">
            <a:extLst>
              <a:ext uri="{FF2B5EF4-FFF2-40B4-BE49-F238E27FC236}">
                <a16:creationId xmlns="" xmlns:a16="http://schemas.microsoft.com/office/drawing/2014/main" id="{43B43225-AD46-3260-90E8-8F32D780C2CC}"/>
              </a:ext>
            </a:extLst>
          </p:cNvPr>
          <p:cNvSpPr/>
          <p:nvPr/>
        </p:nvSpPr>
        <p:spPr>
          <a:xfrm>
            <a:off x="456358" y="1926820"/>
            <a:ext cx="243680" cy="243680"/>
          </a:xfrm>
          <a:prstGeom prst="ellipse">
            <a:avLst/>
          </a:prstGeom>
          <a:solidFill>
            <a:srgbClr val="6998DB"/>
          </a:solidFill>
          <a:ln w="28575">
            <a:solidFill>
              <a:schemeClr val="bg1">
                <a:alpha val="3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08000" rtlCol="0" anchor="t" anchorCtr="0"/>
          <a:lstStyle/>
          <a:p>
            <a:endParaRPr lang="ru-RU" sz="1000">
              <a:latin typeface="Involve Bold" panose="020B0502020202020204" pitchFamily="34" charset="0"/>
            </a:endParaRPr>
          </a:p>
        </p:txBody>
      </p:sp>
      <p:sp>
        <p:nvSpPr>
          <p:cNvPr id="2" name="Овал 1">
            <a:extLst>
              <a:ext uri="{FF2B5EF4-FFF2-40B4-BE49-F238E27FC236}">
                <a16:creationId xmlns="" xmlns:a16="http://schemas.microsoft.com/office/drawing/2014/main" id="{92AF0D88-4737-DA06-9512-7416FC511F00}"/>
              </a:ext>
            </a:extLst>
          </p:cNvPr>
          <p:cNvSpPr/>
          <p:nvPr/>
        </p:nvSpPr>
        <p:spPr>
          <a:xfrm>
            <a:off x="456358" y="2515514"/>
            <a:ext cx="243680" cy="243680"/>
          </a:xfrm>
          <a:prstGeom prst="ellipse">
            <a:avLst/>
          </a:prstGeom>
          <a:solidFill>
            <a:srgbClr val="6998DB"/>
          </a:solidFill>
          <a:ln w="28575">
            <a:solidFill>
              <a:schemeClr val="bg1">
                <a:alpha val="3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08000" rtlCol="0" anchor="t" anchorCtr="0"/>
          <a:lstStyle/>
          <a:p>
            <a:endParaRPr lang="ru-RU" sz="1000">
              <a:latin typeface="Involve Bold" panose="020B0502020202020204" pitchFamily="34" charset="0"/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="" xmlns:a16="http://schemas.microsoft.com/office/drawing/2014/main" id="{79EE36F0-94E7-D9C7-2D43-9467D7983FDD}"/>
              </a:ext>
            </a:extLst>
          </p:cNvPr>
          <p:cNvSpPr/>
          <p:nvPr/>
        </p:nvSpPr>
        <p:spPr>
          <a:xfrm>
            <a:off x="456358" y="3144658"/>
            <a:ext cx="243680" cy="243680"/>
          </a:xfrm>
          <a:prstGeom prst="ellipse">
            <a:avLst/>
          </a:prstGeom>
          <a:solidFill>
            <a:srgbClr val="6998DB"/>
          </a:solidFill>
          <a:ln w="28575">
            <a:solidFill>
              <a:schemeClr val="bg1">
                <a:alpha val="3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08000" rtlCol="0" anchor="t" anchorCtr="0"/>
          <a:lstStyle/>
          <a:p>
            <a:endParaRPr lang="ru-RU" sz="1000">
              <a:latin typeface="Involve Bold" panose="020B0502020202020204" pitchFamily="34" charset="0"/>
            </a:endParaRPr>
          </a:p>
        </p:txBody>
      </p:sp>
      <p:sp>
        <p:nvSpPr>
          <p:cNvPr id="6" name="Овал 5">
            <a:extLst>
              <a:ext uri="{FF2B5EF4-FFF2-40B4-BE49-F238E27FC236}">
                <a16:creationId xmlns="" xmlns:a16="http://schemas.microsoft.com/office/drawing/2014/main" id="{62595918-97FC-67A5-7B7D-020E88FBCC7D}"/>
              </a:ext>
            </a:extLst>
          </p:cNvPr>
          <p:cNvSpPr/>
          <p:nvPr/>
        </p:nvSpPr>
        <p:spPr>
          <a:xfrm>
            <a:off x="456358" y="3925134"/>
            <a:ext cx="243680" cy="243680"/>
          </a:xfrm>
          <a:prstGeom prst="ellipse">
            <a:avLst/>
          </a:prstGeom>
          <a:solidFill>
            <a:srgbClr val="6998DB"/>
          </a:solidFill>
          <a:ln w="28575">
            <a:solidFill>
              <a:schemeClr val="bg1">
                <a:alpha val="3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08000" rtlCol="0" anchor="t" anchorCtr="0"/>
          <a:lstStyle/>
          <a:p>
            <a:endParaRPr lang="ru-RU" sz="1000">
              <a:latin typeface="Involve Bold" panose="020B0502020202020204" pitchFamily="34" charset="0"/>
            </a:endParaRPr>
          </a:p>
        </p:txBody>
      </p:sp>
      <p:sp>
        <p:nvSpPr>
          <p:cNvPr id="7" name="Овал 6">
            <a:extLst>
              <a:ext uri="{FF2B5EF4-FFF2-40B4-BE49-F238E27FC236}">
                <a16:creationId xmlns="" xmlns:a16="http://schemas.microsoft.com/office/drawing/2014/main" id="{4C2D5E82-9439-DEC1-A7A1-911626147273}"/>
              </a:ext>
            </a:extLst>
          </p:cNvPr>
          <p:cNvSpPr/>
          <p:nvPr/>
        </p:nvSpPr>
        <p:spPr>
          <a:xfrm>
            <a:off x="456358" y="4824930"/>
            <a:ext cx="243680" cy="243680"/>
          </a:xfrm>
          <a:prstGeom prst="ellipse">
            <a:avLst/>
          </a:prstGeom>
          <a:solidFill>
            <a:srgbClr val="6998DB"/>
          </a:solidFill>
          <a:ln w="28575">
            <a:solidFill>
              <a:schemeClr val="bg1">
                <a:alpha val="3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08000" rtlCol="0" anchor="t" anchorCtr="0"/>
          <a:lstStyle/>
          <a:p>
            <a:endParaRPr lang="ru-RU" sz="1000">
              <a:latin typeface="Involve Bold" panose="020B0502020202020204" pitchFamily="34" charset="0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="" xmlns:a16="http://schemas.microsoft.com/office/drawing/2014/main" id="{619ED15F-AFC7-81F3-E57B-CB238F53CCF9}"/>
              </a:ext>
            </a:extLst>
          </p:cNvPr>
          <p:cNvSpPr/>
          <p:nvPr/>
        </p:nvSpPr>
        <p:spPr>
          <a:xfrm>
            <a:off x="456358" y="5615837"/>
            <a:ext cx="243680" cy="243680"/>
          </a:xfrm>
          <a:prstGeom prst="ellipse">
            <a:avLst/>
          </a:prstGeom>
          <a:solidFill>
            <a:srgbClr val="6998DB"/>
          </a:solidFill>
          <a:ln w="28575">
            <a:solidFill>
              <a:schemeClr val="bg1">
                <a:alpha val="3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08000" rtlCol="0" anchor="t" anchorCtr="0"/>
          <a:lstStyle/>
          <a:p>
            <a:endParaRPr lang="ru-RU" sz="1000">
              <a:latin typeface="Involve Bold" panose="020B0502020202020204" pitchFamily="34" charset="0"/>
            </a:endParaRPr>
          </a:p>
        </p:txBody>
      </p:sp>
      <p:grpSp>
        <p:nvGrpSpPr>
          <p:cNvPr id="48" name="Группа 47">
            <a:extLst>
              <a:ext uri="{FF2B5EF4-FFF2-40B4-BE49-F238E27FC236}">
                <a16:creationId xmlns="" xmlns:a16="http://schemas.microsoft.com/office/drawing/2014/main" id="{1F7308FB-84C8-33A8-2E62-702B9BC97259}"/>
              </a:ext>
            </a:extLst>
          </p:cNvPr>
          <p:cNvGrpSpPr/>
          <p:nvPr/>
        </p:nvGrpSpPr>
        <p:grpSpPr>
          <a:xfrm>
            <a:off x="7242944" y="3853125"/>
            <a:ext cx="2174742" cy="1134254"/>
            <a:chOff x="7242944" y="2574045"/>
            <a:chExt cx="2131451" cy="1134254"/>
          </a:xfrm>
        </p:grpSpPr>
        <p:sp>
          <p:nvSpPr>
            <p:cNvPr id="43" name="Прямоугольник: скругленные углы 4">
              <a:extLst>
                <a:ext uri="{FF2B5EF4-FFF2-40B4-BE49-F238E27FC236}">
                  <a16:creationId xmlns="" xmlns:a16="http://schemas.microsoft.com/office/drawing/2014/main" id="{B1F52AAC-4348-5995-0AAD-FD948F55B0E8}"/>
                </a:ext>
              </a:extLst>
            </p:cNvPr>
            <p:cNvSpPr/>
            <p:nvPr/>
          </p:nvSpPr>
          <p:spPr>
            <a:xfrm>
              <a:off x="7242945" y="2578145"/>
              <a:ext cx="2131450" cy="1126054"/>
            </a:xfrm>
            <a:prstGeom prst="roundRect">
              <a:avLst>
                <a:gd name="adj" fmla="val 955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64000" rIns="36000" rtlCol="0" anchor="ctr"/>
            <a:lstStyle/>
            <a:p>
              <a:pPr algn="ctr"/>
              <a:r>
                <a:rPr lang="ru-RU" sz="800" dirty="0">
                  <a:solidFill>
                    <a:srgbClr val="5293FA"/>
                  </a:solidFill>
                  <a:latin typeface="Involve Medium" panose="020B0502020202020204" pitchFamily="34" charset="0"/>
                </a:rPr>
                <a:t>Представители родительского сообщества </a:t>
              </a:r>
              <a:br>
                <a:rPr lang="ru-RU" sz="800" dirty="0">
                  <a:solidFill>
                    <a:srgbClr val="5293FA"/>
                  </a:solidFill>
                  <a:latin typeface="Involve Medium" panose="020B0502020202020204" pitchFamily="34" charset="0"/>
                </a:rPr>
              </a:br>
              <a:r>
                <a:rPr lang="ru-RU" sz="800" dirty="0">
                  <a:solidFill>
                    <a:srgbClr val="5293FA"/>
                  </a:solidFill>
                  <a:latin typeface="Involve Medium" panose="020B0502020202020204" pitchFamily="34" charset="0"/>
                </a:rPr>
                <a:t>на Международном форуме </a:t>
              </a:r>
              <a:br>
                <a:rPr lang="ru-RU" sz="800" dirty="0">
                  <a:solidFill>
                    <a:srgbClr val="5293FA"/>
                  </a:solidFill>
                  <a:latin typeface="Involve Medium" panose="020B0502020202020204" pitchFamily="34" charset="0"/>
                </a:rPr>
              </a:br>
              <a:r>
                <a:rPr lang="ru-RU" sz="800" dirty="0">
                  <a:solidFill>
                    <a:srgbClr val="5293FA"/>
                  </a:solidFill>
                  <a:latin typeface="Involve Medium" panose="020B0502020202020204" pitchFamily="34" charset="0"/>
                </a:rPr>
                <a:t>«Новая философия воспитания»</a:t>
              </a:r>
            </a:p>
          </p:txBody>
        </p:sp>
        <p:pic>
          <p:nvPicPr>
            <p:cNvPr id="25" name="Рисунок 24">
              <a:extLst>
                <a:ext uri="{FF2B5EF4-FFF2-40B4-BE49-F238E27FC236}">
                  <a16:creationId xmlns="" xmlns:a16="http://schemas.microsoft.com/office/drawing/2014/main" id="{DFDF7202-3798-72BF-DED4-AA9091A34F0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34553" t="2915" r="34095" b="5159"/>
            <a:stretch>
              <a:fillRect/>
            </a:stretch>
          </p:blipFill>
          <p:spPr>
            <a:xfrm>
              <a:off x="7242944" y="2574045"/>
              <a:ext cx="835972" cy="1134254"/>
            </a:xfrm>
            <a:custGeom>
              <a:avLst/>
              <a:gdLst>
                <a:gd name="connsiteX0" fmla="*/ 134201 w 1165345"/>
                <a:gd name="connsiteY0" fmla="*/ 0 h 1581150"/>
                <a:gd name="connsiteX1" fmla="*/ 1031144 w 1165345"/>
                <a:gd name="connsiteY1" fmla="*/ 0 h 1581150"/>
                <a:gd name="connsiteX2" fmla="*/ 1165345 w 1165345"/>
                <a:gd name="connsiteY2" fmla="*/ 134201 h 1581150"/>
                <a:gd name="connsiteX3" fmla="*/ 1165345 w 1165345"/>
                <a:gd name="connsiteY3" fmla="*/ 1446949 h 1581150"/>
                <a:gd name="connsiteX4" fmla="*/ 1031144 w 1165345"/>
                <a:gd name="connsiteY4" fmla="*/ 1581150 h 1581150"/>
                <a:gd name="connsiteX5" fmla="*/ 134201 w 1165345"/>
                <a:gd name="connsiteY5" fmla="*/ 1581150 h 1581150"/>
                <a:gd name="connsiteX6" fmla="*/ 0 w 1165345"/>
                <a:gd name="connsiteY6" fmla="*/ 1446949 h 1581150"/>
                <a:gd name="connsiteX7" fmla="*/ 0 w 1165345"/>
                <a:gd name="connsiteY7" fmla="*/ 134201 h 1581150"/>
                <a:gd name="connsiteX8" fmla="*/ 134201 w 1165345"/>
                <a:gd name="connsiteY8" fmla="*/ 0 h 158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65345" h="1581150">
                  <a:moveTo>
                    <a:pt x="134201" y="0"/>
                  </a:moveTo>
                  <a:lnTo>
                    <a:pt x="1031144" y="0"/>
                  </a:lnTo>
                  <a:cubicBezTo>
                    <a:pt x="1105261" y="0"/>
                    <a:pt x="1165345" y="60084"/>
                    <a:pt x="1165345" y="134201"/>
                  </a:cubicBezTo>
                  <a:lnTo>
                    <a:pt x="1165345" y="1446949"/>
                  </a:lnTo>
                  <a:cubicBezTo>
                    <a:pt x="1165345" y="1521066"/>
                    <a:pt x="1105261" y="1581150"/>
                    <a:pt x="1031144" y="1581150"/>
                  </a:cubicBezTo>
                  <a:lnTo>
                    <a:pt x="134201" y="1581150"/>
                  </a:lnTo>
                  <a:cubicBezTo>
                    <a:pt x="60084" y="1581150"/>
                    <a:pt x="0" y="1521066"/>
                    <a:pt x="0" y="1446949"/>
                  </a:cubicBezTo>
                  <a:lnTo>
                    <a:pt x="0" y="134201"/>
                  </a:lnTo>
                  <a:cubicBezTo>
                    <a:pt x="0" y="60084"/>
                    <a:pt x="60084" y="0"/>
                    <a:pt x="134201" y="0"/>
                  </a:cubicBezTo>
                  <a:close/>
                </a:path>
              </a:pathLst>
            </a:custGeom>
            <a:ln>
              <a:noFill/>
            </a:ln>
          </p:spPr>
        </p:pic>
      </p:grpSp>
      <p:grpSp>
        <p:nvGrpSpPr>
          <p:cNvPr id="50" name="Группа 49">
            <a:extLst>
              <a:ext uri="{FF2B5EF4-FFF2-40B4-BE49-F238E27FC236}">
                <a16:creationId xmlns="" xmlns:a16="http://schemas.microsoft.com/office/drawing/2014/main" id="{AEFDA9CF-E722-A590-7087-B5A11B3E901F}"/>
              </a:ext>
            </a:extLst>
          </p:cNvPr>
          <p:cNvGrpSpPr/>
          <p:nvPr/>
        </p:nvGrpSpPr>
        <p:grpSpPr>
          <a:xfrm>
            <a:off x="7242944" y="5180438"/>
            <a:ext cx="2174742" cy="1129996"/>
            <a:chOff x="7299527" y="5194212"/>
            <a:chExt cx="2131800" cy="1129996"/>
          </a:xfrm>
        </p:grpSpPr>
        <p:sp>
          <p:nvSpPr>
            <p:cNvPr id="39" name="Прямоугольник: скругленные углы 4">
              <a:extLst>
                <a:ext uri="{FF2B5EF4-FFF2-40B4-BE49-F238E27FC236}">
                  <a16:creationId xmlns="" xmlns:a16="http://schemas.microsoft.com/office/drawing/2014/main" id="{E6B74A3C-8311-FDCE-D9AF-EBC80127CB91}"/>
                </a:ext>
              </a:extLst>
            </p:cNvPr>
            <p:cNvSpPr/>
            <p:nvPr/>
          </p:nvSpPr>
          <p:spPr>
            <a:xfrm>
              <a:off x="7299877" y="5198154"/>
              <a:ext cx="2131450" cy="1126054"/>
            </a:xfrm>
            <a:prstGeom prst="roundRect">
              <a:avLst>
                <a:gd name="adj" fmla="val 955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64000" rIns="36000" rtlCol="0" anchor="ctr"/>
            <a:lstStyle/>
            <a:p>
              <a:pPr algn="ctr"/>
              <a:r>
                <a:rPr lang="ru-RU" sz="800" dirty="0">
                  <a:solidFill>
                    <a:srgbClr val="5293FA"/>
                  </a:solidFill>
                  <a:latin typeface="Involve Medium" panose="020B0502020202020204" pitchFamily="34" charset="0"/>
                </a:rPr>
                <a:t>Образовательное мероприятие «Навигаторы детства </a:t>
              </a:r>
              <a:br>
                <a:rPr lang="ru-RU" sz="800" dirty="0">
                  <a:solidFill>
                    <a:srgbClr val="5293FA"/>
                  </a:solidFill>
                  <a:latin typeface="Involve Medium" panose="020B0502020202020204" pitchFamily="34" charset="0"/>
                </a:rPr>
              </a:br>
              <a:r>
                <a:rPr lang="ru-RU" sz="800" dirty="0">
                  <a:solidFill>
                    <a:srgbClr val="5293FA"/>
                  </a:solidFill>
                  <a:latin typeface="Involve Medium" panose="020B0502020202020204" pitchFamily="34" charset="0"/>
                </a:rPr>
                <a:t>и родительское сообщество: партнёрство </a:t>
              </a:r>
              <a:br>
                <a:rPr lang="ru-RU" sz="800" dirty="0">
                  <a:solidFill>
                    <a:srgbClr val="5293FA"/>
                  </a:solidFill>
                  <a:latin typeface="Involve Medium" panose="020B0502020202020204" pitchFamily="34" charset="0"/>
                </a:rPr>
              </a:br>
              <a:r>
                <a:rPr lang="ru-RU" sz="800" dirty="0">
                  <a:solidFill>
                    <a:srgbClr val="5293FA"/>
                  </a:solidFill>
                  <a:latin typeface="Involve Medium" panose="020B0502020202020204" pitchFamily="34" charset="0"/>
                </a:rPr>
                <a:t>для будущего»</a:t>
              </a:r>
            </a:p>
          </p:txBody>
        </p:sp>
        <p:pic>
          <p:nvPicPr>
            <p:cNvPr id="23" name="Рисунок 22">
              <a:extLst>
                <a:ext uri="{FF2B5EF4-FFF2-40B4-BE49-F238E27FC236}">
                  <a16:creationId xmlns="" xmlns:a16="http://schemas.microsoft.com/office/drawing/2014/main" id="{4B57086F-0294-0053-AEC5-1572FBD22FA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442" r="27939"/>
            <a:stretch>
              <a:fillRect/>
            </a:stretch>
          </p:blipFill>
          <p:spPr>
            <a:xfrm>
              <a:off x="7299527" y="5194212"/>
              <a:ext cx="835972" cy="1129102"/>
            </a:xfrm>
            <a:custGeom>
              <a:avLst/>
              <a:gdLst>
                <a:gd name="connsiteX0" fmla="*/ 134201 w 1165345"/>
                <a:gd name="connsiteY0" fmla="*/ 0 h 1581150"/>
                <a:gd name="connsiteX1" fmla="*/ 1031144 w 1165345"/>
                <a:gd name="connsiteY1" fmla="*/ 0 h 1581150"/>
                <a:gd name="connsiteX2" fmla="*/ 1165345 w 1165345"/>
                <a:gd name="connsiteY2" fmla="*/ 134201 h 1581150"/>
                <a:gd name="connsiteX3" fmla="*/ 1165345 w 1165345"/>
                <a:gd name="connsiteY3" fmla="*/ 1446949 h 1581150"/>
                <a:gd name="connsiteX4" fmla="*/ 1031144 w 1165345"/>
                <a:gd name="connsiteY4" fmla="*/ 1581150 h 1581150"/>
                <a:gd name="connsiteX5" fmla="*/ 134201 w 1165345"/>
                <a:gd name="connsiteY5" fmla="*/ 1581150 h 1581150"/>
                <a:gd name="connsiteX6" fmla="*/ 0 w 1165345"/>
                <a:gd name="connsiteY6" fmla="*/ 1446949 h 1581150"/>
                <a:gd name="connsiteX7" fmla="*/ 0 w 1165345"/>
                <a:gd name="connsiteY7" fmla="*/ 134201 h 1581150"/>
                <a:gd name="connsiteX8" fmla="*/ 134201 w 1165345"/>
                <a:gd name="connsiteY8" fmla="*/ 0 h 158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65345" h="1581150">
                  <a:moveTo>
                    <a:pt x="134201" y="0"/>
                  </a:moveTo>
                  <a:lnTo>
                    <a:pt x="1031144" y="0"/>
                  </a:lnTo>
                  <a:cubicBezTo>
                    <a:pt x="1105261" y="0"/>
                    <a:pt x="1165345" y="60084"/>
                    <a:pt x="1165345" y="134201"/>
                  </a:cubicBezTo>
                  <a:lnTo>
                    <a:pt x="1165345" y="1446949"/>
                  </a:lnTo>
                  <a:cubicBezTo>
                    <a:pt x="1165345" y="1521066"/>
                    <a:pt x="1105261" y="1581150"/>
                    <a:pt x="1031144" y="1581150"/>
                  </a:cubicBezTo>
                  <a:lnTo>
                    <a:pt x="134201" y="1581150"/>
                  </a:lnTo>
                  <a:cubicBezTo>
                    <a:pt x="60084" y="1581150"/>
                    <a:pt x="0" y="1521066"/>
                    <a:pt x="0" y="1446949"/>
                  </a:cubicBezTo>
                  <a:lnTo>
                    <a:pt x="0" y="134201"/>
                  </a:lnTo>
                  <a:cubicBezTo>
                    <a:pt x="0" y="60084"/>
                    <a:pt x="60084" y="0"/>
                    <a:pt x="134201" y="0"/>
                  </a:cubicBezTo>
                  <a:close/>
                </a:path>
              </a:pathLst>
            </a:custGeom>
            <a:ln>
              <a:noFill/>
            </a:ln>
          </p:spPr>
        </p:pic>
      </p:grpSp>
      <p:grpSp>
        <p:nvGrpSpPr>
          <p:cNvPr id="51" name="Группа 50">
            <a:extLst>
              <a:ext uri="{FF2B5EF4-FFF2-40B4-BE49-F238E27FC236}">
                <a16:creationId xmlns="" xmlns:a16="http://schemas.microsoft.com/office/drawing/2014/main" id="{E21AC3DA-C649-207C-A2F9-10A8481D2B6E}"/>
              </a:ext>
            </a:extLst>
          </p:cNvPr>
          <p:cNvGrpSpPr/>
          <p:nvPr/>
        </p:nvGrpSpPr>
        <p:grpSpPr>
          <a:xfrm>
            <a:off x="9574585" y="5182409"/>
            <a:ext cx="2100735" cy="1126054"/>
            <a:chOff x="9574585" y="5166665"/>
            <a:chExt cx="2100735" cy="1126054"/>
          </a:xfrm>
        </p:grpSpPr>
        <p:sp>
          <p:nvSpPr>
            <p:cNvPr id="40" name="Прямоугольник: скругленные углы 4">
              <a:extLst>
                <a:ext uri="{FF2B5EF4-FFF2-40B4-BE49-F238E27FC236}">
                  <a16:creationId xmlns="" xmlns:a16="http://schemas.microsoft.com/office/drawing/2014/main" id="{575914A7-F567-F4C1-6793-FF34D04DE8F0}"/>
                </a:ext>
              </a:extLst>
            </p:cNvPr>
            <p:cNvSpPr/>
            <p:nvPr/>
          </p:nvSpPr>
          <p:spPr>
            <a:xfrm>
              <a:off x="9574585" y="5166665"/>
              <a:ext cx="2100735" cy="1126054"/>
            </a:xfrm>
            <a:prstGeom prst="roundRect">
              <a:avLst>
                <a:gd name="adj" fmla="val 898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64000" rIns="36000" rtlCol="0" anchor="ctr"/>
            <a:lstStyle/>
            <a:p>
              <a:pPr algn="ctr"/>
              <a:r>
                <a:rPr lang="ru-RU" sz="800" dirty="0">
                  <a:solidFill>
                    <a:srgbClr val="5293FA"/>
                  </a:solidFill>
                  <a:latin typeface="Involve Medium" panose="020B0502020202020204" pitchFamily="34" charset="0"/>
                </a:rPr>
                <a:t>Конкурс инициатив родительских сообществ</a:t>
              </a:r>
            </a:p>
          </p:txBody>
        </p:sp>
        <p:pic>
          <p:nvPicPr>
            <p:cNvPr id="29" name="Рисунок 28">
              <a:extLst>
                <a:ext uri="{FF2B5EF4-FFF2-40B4-BE49-F238E27FC236}">
                  <a16:creationId xmlns="" xmlns:a16="http://schemas.microsoft.com/office/drawing/2014/main" id="{32E98AB8-8ACA-8185-1280-AE9E1B7953A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44" r="36800"/>
            <a:stretch>
              <a:fillRect/>
            </a:stretch>
          </p:blipFill>
          <p:spPr>
            <a:xfrm>
              <a:off x="9575033" y="5166665"/>
              <a:ext cx="835972" cy="1126054"/>
            </a:xfrm>
            <a:custGeom>
              <a:avLst/>
              <a:gdLst>
                <a:gd name="connsiteX0" fmla="*/ 134201 w 1165345"/>
                <a:gd name="connsiteY0" fmla="*/ 0 h 1581150"/>
                <a:gd name="connsiteX1" fmla="*/ 1031144 w 1165345"/>
                <a:gd name="connsiteY1" fmla="*/ 0 h 1581150"/>
                <a:gd name="connsiteX2" fmla="*/ 1165345 w 1165345"/>
                <a:gd name="connsiteY2" fmla="*/ 134201 h 1581150"/>
                <a:gd name="connsiteX3" fmla="*/ 1165345 w 1165345"/>
                <a:gd name="connsiteY3" fmla="*/ 1446949 h 1581150"/>
                <a:gd name="connsiteX4" fmla="*/ 1031144 w 1165345"/>
                <a:gd name="connsiteY4" fmla="*/ 1581150 h 1581150"/>
                <a:gd name="connsiteX5" fmla="*/ 134201 w 1165345"/>
                <a:gd name="connsiteY5" fmla="*/ 1581150 h 1581150"/>
                <a:gd name="connsiteX6" fmla="*/ 0 w 1165345"/>
                <a:gd name="connsiteY6" fmla="*/ 1446949 h 1581150"/>
                <a:gd name="connsiteX7" fmla="*/ 0 w 1165345"/>
                <a:gd name="connsiteY7" fmla="*/ 134201 h 1581150"/>
                <a:gd name="connsiteX8" fmla="*/ 134201 w 1165345"/>
                <a:gd name="connsiteY8" fmla="*/ 0 h 158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65345" h="1581150">
                  <a:moveTo>
                    <a:pt x="134201" y="0"/>
                  </a:moveTo>
                  <a:lnTo>
                    <a:pt x="1031144" y="0"/>
                  </a:lnTo>
                  <a:cubicBezTo>
                    <a:pt x="1105261" y="0"/>
                    <a:pt x="1165345" y="60084"/>
                    <a:pt x="1165345" y="134201"/>
                  </a:cubicBezTo>
                  <a:lnTo>
                    <a:pt x="1165345" y="1446949"/>
                  </a:lnTo>
                  <a:cubicBezTo>
                    <a:pt x="1165345" y="1521066"/>
                    <a:pt x="1105261" y="1581150"/>
                    <a:pt x="1031144" y="1581150"/>
                  </a:cubicBezTo>
                  <a:lnTo>
                    <a:pt x="134201" y="1581150"/>
                  </a:lnTo>
                  <a:cubicBezTo>
                    <a:pt x="60084" y="1581150"/>
                    <a:pt x="0" y="1521066"/>
                    <a:pt x="0" y="1446949"/>
                  </a:cubicBezTo>
                  <a:lnTo>
                    <a:pt x="0" y="134201"/>
                  </a:lnTo>
                  <a:cubicBezTo>
                    <a:pt x="0" y="60084"/>
                    <a:pt x="60084" y="0"/>
                    <a:pt x="134201" y="0"/>
                  </a:cubicBezTo>
                  <a:close/>
                </a:path>
              </a:pathLst>
            </a:custGeom>
            <a:ln>
              <a:noFill/>
            </a:ln>
          </p:spPr>
        </p:pic>
      </p:grpSp>
      <p:grpSp>
        <p:nvGrpSpPr>
          <p:cNvPr id="27" name="Группа 26">
            <a:extLst>
              <a:ext uri="{FF2B5EF4-FFF2-40B4-BE49-F238E27FC236}">
                <a16:creationId xmlns="" xmlns:a16="http://schemas.microsoft.com/office/drawing/2014/main" id="{CB09D315-9112-FA0B-A4D3-446D43DFFA37}"/>
              </a:ext>
            </a:extLst>
          </p:cNvPr>
          <p:cNvGrpSpPr/>
          <p:nvPr/>
        </p:nvGrpSpPr>
        <p:grpSpPr>
          <a:xfrm>
            <a:off x="7534299" y="647335"/>
            <a:ext cx="4098384" cy="449669"/>
            <a:chOff x="7534299" y="647335"/>
            <a:chExt cx="4098384" cy="449669"/>
          </a:xfrm>
        </p:grpSpPr>
        <p:pic>
          <p:nvPicPr>
            <p:cNvPr id="30" name="Рисунок 29">
              <a:extLst>
                <a:ext uri="{FF2B5EF4-FFF2-40B4-BE49-F238E27FC236}">
                  <a16:creationId xmlns="" xmlns:a16="http://schemas.microsoft.com/office/drawing/2014/main" id="{DE61C123-93EB-C18B-09FB-9224A32746D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1008145" y="694175"/>
              <a:ext cx="624538" cy="355988"/>
            </a:xfrm>
            <a:prstGeom prst="rect">
              <a:avLst/>
            </a:prstGeom>
          </p:spPr>
        </p:pic>
        <p:pic>
          <p:nvPicPr>
            <p:cNvPr id="32" name="Рисунок 31">
              <a:extLst>
                <a:ext uri="{FF2B5EF4-FFF2-40B4-BE49-F238E27FC236}">
                  <a16:creationId xmlns="" xmlns:a16="http://schemas.microsoft.com/office/drawing/2014/main" id="{5E96DC79-5FFC-A42D-6CF7-0D6C3721C85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534299" y="647335"/>
              <a:ext cx="1324021" cy="449669"/>
            </a:xfrm>
            <a:prstGeom prst="rect">
              <a:avLst/>
            </a:prstGeom>
          </p:spPr>
        </p:pic>
        <p:pic>
          <p:nvPicPr>
            <p:cNvPr id="34" name="Рисунок 33">
              <a:extLst>
                <a:ext uri="{FF2B5EF4-FFF2-40B4-BE49-F238E27FC236}">
                  <a16:creationId xmlns="" xmlns:a16="http://schemas.microsoft.com/office/drawing/2014/main" id="{E0B34662-F5BA-916F-BAAB-7534C237B47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8957038" y="672317"/>
              <a:ext cx="505876" cy="399706"/>
            </a:xfrm>
            <a:prstGeom prst="rect">
              <a:avLst/>
            </a:prstGeom>
          </p:spPr>
        </p:pic>
        <p:pic>
          <p:nvPicPr>
            <p:cNvPr id="35" name="Рисунок 34">
              <a:extLst>
                <a:ext uri="{FF2B5EF4-FFF2-40B4-BE49-F238E27FC236}">
                  <a16:creationId xmlns="" xmlns:a16="http://schemas.microsoft.com/office/drawing/2014/main" id="{0F3C34BB-89C7-A92E-C4B1-5331E391EB3A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9561633" y="672317"/>
              <a:ext cx="849372" cy="399706"/>
            </a:xfrm>
            <a:prstGeom prst="rect">
              <a:avLst/>
            </a:prstGeom>
          </p:spPr>
        </p:pic>
        <p:pic>
          <p:nvPicPr>
            <p:cNvPr id="36" name="Рисунок 35">
              <a:extLst>
                <a:ext uri="{FF2B5EF4-FFF2-40B4-BE49-F238E27FC236}">
                  <a16:creationId xmlns="" xmlns:a16="http://schemas.microsoft.com/office/drawing/2014/main" id="{04D959AB-CB5B-CEE9-B0FD-1396638CE8F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509723" y="662948"/>
              <a:ext cx="399704" cy="418442"/>
            </a:xfrm>
            <a:prstGeom prst="rect">
              <a:avLst/>
            </a:prstGeom>
          </p:spPr>
        </p:pic>
      </p:grpSp>
      <p:sp>
        <p:nvSpPr>
          <p:cNvPr id="2128" name="TextBox 2127">
            <a:extLst>
              <a:ext uri="{FF2B5EF4-FFF2-40B4-BE49-F238E27FC236}">
                <a16:creationId xmlns="" xmlns:a16="http://schemas.microsoft.com/office/drawing/2014/main" id="{0D8236A2-8394-5C7E-8CD1-1DE4780B68C0}"/>
              </a:ext>
            </a:extLst>
          </p:cNvPr>
          <p:cNvSpPr txBox="1"/>
          <p:nvPr/>
        </p:nvSpPr>
        <p:spPr>
          <a:xfrm>
            <a:off x="3804680" y="3075230"/>
            <a:ext cx="3059415" cy="64633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Involve Medium" panose="020B0502020202020204" pitchFamily="34" charset="0"/>
              </a:rPr>
              <a:t>Конкурс по поддержке инициатив родительских сообществ</a:t>
            </a:r>
          </a:p>
        </p:txBody>
      </p:sp>
      <p:sp>
        <p:nvSpPr>
          <p:cNvPr id="2127" name="TextBox 2126">
            <a:extLst>
              <a:ext uri="{FF2B5EF4-FFF2-40B4-BE49-F238E27FC236}">
                <a16:creationId xmlns="" xmlns:a16="http://schemas.microsoft.com/office/drawing/2014/main" id="{CDA93C34-0D11-9865-E440-383A0646EBD9}"/>
              </a:ext>
            </a:extLst>
          </p:cNvPr>
          <p:cNvSpPr txBox="1"/>
          <p:nvPr/>
        </p:nvSpPr>
        <p:spPr>
          <a:xfrm>
            <a:off x="3839477" y="3968202"/>
            <a:ext cx="2989819" cy="146844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Involve Medium" panose="020B0502020202020204" pitchFamily="34" charset="0"/>
              </a:rPr>
              <a:t>Родители участвуют в грантовых конкурсах, </a:t>
            </a:r>
            <a:br>
              <a:rPr lang="ru-RU" sz="1400" dirty="0">
                <a:solidFill>
                  <a:schemeClr val="bg1"/>
                </a:solidFill>
                <a:latin typeface="Involve Medium" panose="020B050202020202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Involve Medium" panose="020B0502020202020204" pitchFamily="34" charset="0"/>
              </a:rPr>
              <a:t>в том числе в конкурсе инициатив родительских сообществ Российского общества «Знание»</a:t>
            </a:r>
          </a:p>
        </p:txBody>
      </p:sp>
      <p:sp>
        <p:nvSpPr>
          <p:cNvPr id="52" name="Прямоугольник: скругленные углы 69">
            <a:extLst>
              <a:ext uri="{FF2B5EF4-FFF2-40B4-BE49-F238E27FC236}">
                <a16:creationId xmlns="" xmlns:a16="http://schemas.microsoft.com/office/drawing/2014/main" id="{B468FDB0-A493-1A9F-788E-CDDAAB9A0530}"/>
              </a:ext>
            </a:extLst>
          </p:cNvPr>
          <p:cNvSpPr/>
          <p:nvPr/>
        </p:nvSpPr>
        <p:spPr>
          <a:xfrm>
            <a:off x="3717288" y="2931386"/>
            <a:ext cx="3294347" cy="3386847"/>
          </a:xfrm>
          <a:prstGeom prst="roundRect">
            <a:avLst>
              <a:gd name="adj" fmla="val 5269"/>
            </a:avLst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>
              <a:latin typeface="Involve Bold" panose="020B0502020202020204" pitchFamily="34" charset="0"/>
            </a:endParaRPr>
          </a:p>
        </p:txBody>
      </p:sp>
      <p:sp>
        <p:nvSpPr>
          <p:cNvPr id="57" name="Номер слайда 1">
            <a:extLst>
              <a:ext uri="{FF2B5EF4-FFF2-40B4-BE49-F238E27FC236}">
                <a16:creationId xmlns="" xmlns:a16="http://schemas.microsoft.com/office/drawing/2014/main" id="{CD3E8761-1395-8589-029B-28AEEF2946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08986" y="6492872"/>
            <a:ext cx="743705" cy="365125"/>
          </a:xfrm>
        </p:spPr>
        <p:txBody>
          <a:bodyPr/>
          <a:lstStyle/>
          <a:p>
            <a:fld id="{D35DEAFB-07D3-4D2E-8275-5F76918DCC1E}" type="slidenum">
              <a:rPr lang="ru-RU" smtClean="0"/>
              <a:pPr/>
              <a:t>10</a:t>
            </a:fld>
            <a:endParaRPr lang="ru-RU" dirty="0"/>
          </a:p>
        </p:txBody>
      </p:sp>
      <p:grpSp>
        <p:nvGrpSpPr>
          <p:cNvPr id="17" name="Рисунок 12">
            <a:extLst>
              <a:ext uri="{FF2B5EF4-FFF2-40B4-BE49-F238E27FC236}">
                <a16:creationId xmlns="" xmlns:a16="http://schemas.microsoft.com/office/drawing/2014/main" id="{55DA63F2-76CF-A74D-F841-F99E62110B7B}"/>
              </a:ext>
            </a:extLst>
          </p:cNvPr>
          <p:cNvGrpSpPr/>
          <p:nvPr/>
        </p:nvGrpSpPr>
        <p:grpSpPr>
          <a:xfrm>
            <a:off x="7421363" y="1753245"/>
            <a:ext cx="908952" cy="908952"/>
            <a:chOff x="9272598" y="1801330"/>
            <a:chExt cx="908952" cy="908952"/>
          </a:xfrm>
          <a:solidFill>
            <a:schemeClr val="bg1"/>
          </a:solidFill>
        </p:grpSpPr>
        <p:sp>
          <p:nvSpPr>
            <p:cNvPr id="20" name="Полилиния: фигура 19">
              <a:extLst>
                <a:ext uri="{FF2B5EF4-FFF2-40B4-BE49-F238E27FC236}">
                  <a16:creationId xmlns="" xmlns:a16="http://schemas.microsoft.com/office/drawing/2014/main" id="{C9CD866C-298C-2E1E-0AB0-F08F9F79E998}"/>
                </a:ext>
              </a:extLst>
            </p:cNvPr>
            <p:cNvSpPr/>
            <p:nvPr/>
          </p:nvSpPr>
          <p:spPr>
            <a:xfrm>
              <a:off x="9523084" y="1801330"/>
              <a:ext cx="32250" cy="32250"/>
            </a:xfrm>
            <a:custGeom>
              <a:avLst/>
              <a:gdLst>
                <a:gd name="connsiteX0" fmla="*/ 249 w 32250"/>
                <a:gd name="connsiteY0" fmla="*/ 57 h 32250"/>
                <a:gd name="connsiteX1" fmla="*/ 32499 w 32250"/>
                <a:gd name="connsiteY1" fmla="*/ 57 h 32250"/>
                <a:gd name="connsiteX2" fmla="*/ 32499 w 32250"/>
                <a:gd name="connsiteY2" fmla="*/ 32307 h 32250"/>
                <a:gd name="connsiteX3" fmla="*/ 249 w 32250"/>
                <a:gd name="connsiteY3" fmla="*/ 3230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249" y="57"/>
                  </a:moveTo>
                  <a:lnTo>
                    <a:pt x="32499" y="57"/>
                  </a:lnTo>
                  <a:lnTo>
                    <a:pt x="32499" y="32307"/>
                  </a:lnTo>
                  <a:lnTo>
                    <a:pt x="249" y="3230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" name="Полилиния: фигура 21">
              <a:extLst>
                <a:ext uri="{FF2B5EF4-FFF2-40B4-BE49-F238E27FC236}">
                  <a16:creationId xmlns="" xmlns:a16="http://schemas.microsoft.com/office/drawing/2014/main" id="{41671F0D-B5EF-D023-06E4-370ECFFFC8F9}"/>
                </a:ext>
              </a:extLst>
            </p:cNvPr>
            <p:cNvSpPr/>
            <p:nvPr/>
          </p:nvSpPr>
          <p:spPr>
            <a:xfrm>
              <a:off x="9585706" y="1801330"/>
              <a:ext cx="32250" cy="32250"/>
            </a:xfrm>
            <a:custGeom>
              <a:avLst/>
              <a:gdLst>
                <a:gd name="connsiteX0" fmla="*/ 297 w 32250"/>
                <a:gd name="connsiteY0" fmla="*/ 57 h 32250"/>
                <a:gd name="connsiteX1" fmla="*/ 32547 w 32250"/>
                <a:gd name="connsiteY1" fmla="*/ 57 h 32250"/>
                <a:gd name="connsiteX2" fmla="*/ 32547 w 32250"/>
                <a:gd name="connsiteY2" fmla="*/ 32307 h 32250"/>
                <a:gd name="connsiteX3" fmla="*/ 297 w 32250"/>
                <a:gd name="connsiteY3" fmla="*/ 3230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297" y="57"/>
                  </a:moveTo>
                  <a:lnTo>
                    <a:pt x="32547" y="57"/>
                  </a:lnTo>
                  <a:lnTo>
                    <a:pt x="32547" y="32307"/>
                  </a:lnTo>
                  <a:lnTo>
                    <a:pt x="297" y="3230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" name="Полилиния: фигура 23">
              <a:extLst>
                <a:ext uri="{FF2B5EF4-FFF2-40B4-BE49-F238E27FC236}">
                  <a16:creationId xmlns="" xmlns:a16="http://schemas.microsoft.com/office/drawing/2014/main" id="{DED5C17E-5F27-BD88-D9A8-1FC070479F82}"/>
                </a:ext>
              </a:extLst>
            </p:cNvPr>
            <p:cNvSpPr/>
            <p:nvPr/>
          </p:nvSpPr>
          <p:spPr>
            <a:xfrm>
              <a:off x="9679638" y="1801330"/>
              <a:ext cx="32250" cy="32250"/>
            </a:xfrm>
            <a:custGeom>
              <a:avLst/>
              <a:gdLst>
                <a:gd name="connsiteX0" fmla="*/ 369 w 32250"/>
                <a:gd name="connsiteY0" fmla="*/ 57 h 32250"/>
                <a:gd name="connsiteX1" fmla="*/ 32619 w 32250"/>
                <a:gd name="connsiteY1" fmla="*/ 57 h 32250"/>
                <a:gd name="connsiteX2" fmla="*/ 32619 w 32250"/>
                <a:gd name="connsiteY2" fmla="*/ 32307 h 32250"/>
                <a:gd name="connsiteX3" fmla="*/ 369 w 32250"/>
                <a:gd name="connsiteY3" fmla="*/ 3230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369" y="57"/>
                  </a:moveTo>
                  <a:lnTo>
                    <a:pt x="32619" y="57"/>
                  </a:lnTo>
                  <a:lnTo>
                    <a:pt x="32619" y="32307"/>
                  </a:lnTo>
                  <a:lnTo>
                    <a:pt x="369" y="3230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" name="Полилиния: фигура 25">
              <a:extLst>
                <a:ext uri="{FF2B5EF4-FFF2-40B4-BE49-F238E27FC236}">
                  <a16:creationId xmlns="" xmlns:a16="http://schemas.microsoft.com/office/drawing/2014/main" id="{08DCD1AD-30ED-C45F-3838-734802EC2128}"/>
                </a:ext>
              </a:extLst>
            </p:cNvPr>
            <p:cNvSpPr/>
            <p:nvPr/>
          </p:nvSpPr>
          <p:spPr>
            <a:xfrm>
              <a:off x="9742260" y="1801330"/>
              <a:ext cx="32250" cy="32250"/>
            </a:xfrm>
            <a:custGeom>
              <a:avLst/>
              <a:gdLst>
                <a:gd name="connsiteX0" fmla="*/ 417 w 32250"/>
                <a:gd name="connsiteY0" fmla="*/ 57 h 32250"/>
                <a:gd name="connsiteX1" fmla="*/ 32667 w 32250"/>
                <a:gd name="connsiteY1" fmla="*/ 57 h 32250"/>
                <a:gd name="connsiteX2" fmla="*/ 32667 w 32250"/>
                <a:gd name="connsiteY2" fmla="*/ 32307 h 32250"/>
                <a:gd name="connsiteX3" fmla="*/ 417 w 32250"/>
                <a:gd name="connsiteY3" fmla="*/ 3230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417" y="57"/>
                  </a:moveTo>
                  <a:lnTo>
                    <a:pt x="32667" y="57"/>
                  </a:lnTo>
                  <a:lnTo>
                    <a:pt x="32667" y="32307"/>
                  </a:lnTo>
                  <a:lnTo>
                    <a:pt x="417" y="3230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="" xmlns:a16="http://schemas.microsoft.com/office/drawing/2014/main" id="{C7654D64-4588-26AE-A422-CD3FF60FEE7D}"/>
                </a:ext>
              </a:extLst>
            </p:cNvPr>
            <p:cNvSpPr/>
            <p:nvPr/>
          </p:nvSpPr>
          <p:spPr>
            <a:xfrm>
              <a:off x="9804881" y="1801330"/>
              <a:ext cx="32250" cy="32250"/>
            </a:xfrm>
            <a:custGeom>
              <a:avLst/>
              <a:gdLst>
                <a:gd name="connsiteX0" fmla="*/ 465 w 32250"/>
                <a:gd name="connsiteY0" fmla="*/ 57 h 32250"/>
                <a:gd name="connsiteX1" fmla="*/ 32715 w 32250"/>
                <a:gd name="connsiteY1" fmla="*/ 57 h 32250"/>
                <a:gd name="connsiteX2" fmla="*/ 32715 w 32250"/>
                <a:gd name="connsiteY2" fmla="*/ 32307 h 32250"/>
                <a:gd name="connsiteX3" fmla="*/ 465 w 32250"/>
                <a:gd name="connsiteY3" fmla="*/ 3230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465" y="57"/>
                  </a:moveTo>
                  <a:lnTo>
                    <a:pt x="32715" y="57"/>
                  </a:lnTo>
                  <a:lnTo>
                    <a:pt x="32715" y="32307"/>
                  </a:lnTo>
                  <a:lnTo>
                    <a:pt x="465" y="3230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1" name="Полилиния: фигура 40">
              <a:extLst>
                <a:ext uri="{FF2B5EF4-FFF2-40B4-BE49-F238E27FC236}">
                  <a16:creationId xmlns="" xmlns:a16="http://schemas.microsoft.com/office/drawing/2014/main" id="{19CBD616-12FF-893C-E369-B79784D31D61}"/>
                </a:ext>
              </a:extLst>
            </p:cNvPr>
            <p:cNvSpPr/>
            <p:nvPr/>
          </p:nvSpPr>
          <p:spPr>
            <a:xfrm>
              <a:off x="9867503" y="1801330"/>
              <a:ext cx="32250" cy="32250"/>
            </a:xfrm>
            <a:custGeom>
              <a:avLst/>
              <a:gdLst>
                <a:gd name="connsiteX0" fmla="*/ 513 w 32250"/>
                <a:gd name="connsiteY0" fmla="*/ 57 h 32250"/>
                <a:gd name="connsiteX1" fmla="*/ 32763 w 32250"/>
                <a:gd name="connsiteY1" fmla="*/ 57 h 32250"/>
                <a:gd name="connsiteX2" fmla="*/ 32763 w 32250"/>
                <a:gd name="connsiteY2" fmla="*/ 32307 h 32250"/>
                <a:gd name="connsiteX3" fmla="*/ 513 w 32250"/>
                <a:gd name="connsiteY3" fmla="*/ 3230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513" y="57"/>
                  </a:moveTo>
                  <a:lnTo>
                    <a:pt x="32763" y="57"/>
                  </a:lnTo>
                  <a:lnTo>
                    <a:pt x="32763" y="32307"/>
                  </a:lnTo>
                  <a:lnTo>
                    <a:pt x="513" y="3230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2" name="Полилиния: фигура 41">
              <a:extLst>
                <a:ext uri="{FF2B5EF4-FFF2-40B4-BE49-F238E27FC236}">
                  <a16:creationId xmlns="" xmlns:a16="http://schemas.microsoft.com/office/drawing/2014/main" id="{F6679917-AB7B-05BF-6A92-A81B2980E681}"/>
                </a:ext>
              </a:extLst>
            </p:cNvPr>
            <p:cNvSpPr/>
            <p:nvPr/>
          </p:nvSpPr>
          <p:spPr>
            <a:xfrm>
              <a:off x="9898814" y="1801330"/>
              <a:ext cx="32250" cy="32250"/>
            </a:xfrm>
            <a:custGeom>
              <a:avLst/>
              <a:gdLst>
                <a:gd name="connsiteX0" fmla="*/ 537 w 32250"/>
                <a:gd name="connsiteY0" fmla="*/ 57 h 32250"/>
                <a:gd name="connsiteX1" fmla="*/ 32787 w 32250"/>
                <a:gd name="connsiteY1" fmla="*/ 57 h 32250"/>
                <a:gd name="connsiteX2" fmla="*/ 32787 w 32250"/>
                <a:gd name="connsiteY2" fmla="*/ 32307 h 32250"/>
                <a:gd name="connsiteX3" fmla="*/ 537 w 32250"/>
                <a:gd name="connsiteY3" fmla="*/ 3230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537" y="57"/>
                  </a:moveTo>
                  <a:lnTo>
                    <a:pt x="32787" y="57"/>
                  </a:lnTo>
                  <a:lnTo>
                    <a:pt x="32787" y="32307"/>
                  </a:lnTo>
                  <a:lnTo>
                    <a:pt x="537" y="3230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4" name="Полилиния: фигура 43">
              <a:extLst>
                <a:ext uri="{FF2B5EF4-FFF2-40B4-BE49-F238E27FC236}">
                  <a16:creationId xmlns="" xmlns:a16="http://schemas.microsoft.com/office/drawing/2014/main" id="{5F89A568-C64B-204B-CCBA-6D226863F9F4}"/>
                </a:ext>
              </a:extLst>
            </p:cNvPr>
            <p:cNvSpPr/>
            <p:nvPr/>
          </p:nvSpPr>
          <p:spPr>
            <a:xfrm>
              <a:off x="9648328" y="1832641"/>
              <a:ext cx="32250" cy="32250"/>
            </a:xfrm>
            <a:custGeom>
              <a:avLst/>
              <a:gdLst>
                <a:gd name="connsiteX0" fmla="*/ 345 w 32250"/>
                <a:gd name="connsiteY0" fmla="*/ 81 h 32250"/>
                <a:gd name="connsiteX1" fmla="*/ 32595 w 32250"/>
                <a:gd name="connsiteY1" fmla="*/ 81 h 32250"/>
                <a:gd name="connsiteX2" fmla="*/ 32595 w 32250"/>
                <a:gd name="connsiteY2" fmla="*/ 32331 h 32250"/>
                <a:gd name="connsiteX3" fmla="*/ 345 w 32250"/>
                <a:gd name="connsiteY3" fmla="*/ 32331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345" y="81"/>
                  </a:moveTo>
                  <a:lnTo>
                    <a:pt x="32595" y="81"/>
                  </a:lnTo>
                  <a:lnTo>
                    <a:pt x="32595" y="32331"/>
                  </a:lnTo>
                  <a:lnTo>
                    <a:pt x="345" y="32331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5" name="Полилиния: фигура 44">
              <a:extLst>
                <a:ext uri="{FF2B5EF4-FFF2-40B4-BE49-F238E27FC236}">
                  <a16:creationId xmlns="" xmlns:a16="http://schemas.microsoft.com/office/drawing/2014/main" id="{5F37E868-9E24-1858-FBD6-DF3B737720AE}"/>
                </a:ext>
              </a:extLst>
            </p:cNvPr>
            <p:cNvSpPr/>
            <p:nvPr/>
          </p:nvSpPr>
          <p:spPr>
            <a:xfrm>
              <a:off x="9679638" y="1832641"/>
              <a:ext cx="32250" cy="32250"/>
            </a:xfrm>
            <a:custGeom>
              <a:avLst/>
              <a:gdLst>
                <a:gd name="connsiteX0" fmla="*/ 369 w 32250"/>
                <a:gd name="connsiteY0" fmla="*/ 81 h 32250"/>
                <a:gd name="connsiteX1" fmla="*/ 32619 w 32250"/>
                <a:gd name="connsiteY1" fmla="*/ 81 h 32250"/>
                <a:gd name="connsiteX2" fmla="*/ 32619 w 32250"/>
                <a:gd name="connsiteY2" fmla="*/ 32331 h 32250"/>
                <a:gd name="connsiteX3" fmla="*/ 369 w 32250"/>
                <a:gd name="connsiteY3" fmla="*/ 32331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369" y="81"/>
                  </a:moveTo>
                  <a:lnTo>
                    <a:pt x="32619" y="81"/>
                  </a:lnTo>
                  <a:lnTo>
                    <a:pt x="32619" y="32331"/>
                  </a:lnTo>
                  <a:lnTo>
                    <a:pt x="369" y="32331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6" name="Полилиния: фигура 45">
              <a:extLst>
                <a:ext uri="{FF2B5EF4-FFF2-40B4-BE49-F238E27FC236}">
                  <a16:creationId xmlns="" xmlns:a16="http://schemas.microsoft.com/office/drawing/2014/main" id="{D3ED0424-89A5-C07C-D8CA-AFA1BF9B3EA0}"/>
                </a:ext>
              </a:extLst>
            </p:cNvPr>
            <p:cNvSpPr/>
            <p:nvPr/>
          </p:nvSpPr>
          <p:spPr>
            <a:xfrm>
              <a:off x="9836192" y="1832641"/>
              <a:ext cx="32250" cy="32250"/>
            </a:xfrm>
            <a:custGeom>
              <a:avLst/>
              <a:gdLst>
                <a:gd name="connsiteX0" fmla="*/ 489 w 32250"/>
                <a:gd name="connsiteY0" fmla="*/ 81 h 32250"/>
                <a:gd name="connsiteX1" fmla="*/ 32739 w 32250"/>
                <a:gd name="connsiteY1" fmla="*/ 81 h 32250"/>
                <a:gd name="connsiteX2" fmla="*/ 32739 w 32250"/>
                <a:gd name="connsiteY2" fmla="*/ 32331 h 32250"/>
                <a:gd name="connsiteX3" fmla="*/ 489 w 32250"/>
                <a:gd name="connsiteY3" fmla="*/ 32331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489" y="81"/>
                  </a:moveTo>
                  <a:lnTo>
                    <a:pt x="32739" y="81"/>
                  </a:lnTo>
                  <a:lnTo>
                    <a:pt x="32739" y="32331"/>
                  </a:lnTo>
                  <a:lnTo>
                    <a:pt x="489" y="32331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9" name="Полилиния: фигура 48">
              <a:extLst>
                <a:ext uri="{FF2B5EF4-FFF2-40B4-BE49-F238E27FC236}">
                  <a16:creationId xmlns="" xmlns:a16="http://schemas.microsoft.com/office/drawing/2014/main" id="{0B8DAE57-EC31-A86B-65DC-B840D46DFA2B}"/>
                </a:ext>
              </a:extLst>
            </p:cNvPr>
            <p:cNvSpPr/>
            <p:nvPr/>
          </p:nvSpPr>
          <p:spPr>
            <a:xfrm>
              <a:off x="9898814" y="1832641"/>
              <a:ext cx="32250" cy="32250"/>
            </a:xfrm>
            <a:custGeom>
              <a:avLst/>
              <a:gdLst>
                <a:gd name="connsiteX0" fmla="*/ 537 w 32250"/>
                <a:gd name="connsiteY0" fmla="*/ 81 h 32250"/>
                <a:gd name="connsiteX1" fmla="*/ 32787 w 32250"/>
                <a:gd name="connsiteY1" fmla="*/ 81 h 32250"/>
                <a:gd name="connsiteX2" fmla="*/ 32787 w 32250"/>
                <a:gd name="connsiteY2" fmla="*/ 32331 h 32250"/>
                <a:gd name="connsiteX3" fmla="*/ 537 w 32250"/>
                <a:gd name="connsiteY3" fmla="*/ 32331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537" y="81"/>
                  </a:moveTo>
                  <a:lnTo>
                    <a:pt x="32787" y="81"/>
                  </a:lnTo>
                  <a:lnTo>
                    <a:pt x="32787" y="32331"/>
                  </a:lnTo>
                  <a:lnTo>
                    <a:pt x="537" y="32331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3" name="Полилиния: фигура 52">
              <a:extLst>
                <a:ext uri="{FF2B5EF4-FFF2-40B4-BE49-F238E27FC236}">
                  <a16:creationId xmlns="" xmlns:a16="http://schemas.microsoft.com/office/drawing/2014/main" id="{2C1B1254-5DC3-6B54-B92D-D96F869559B5}"/>
                </a:ext>
              </a:extLst>
            </p:cNvPr>
            <p:cNvSpPr/>
            <p:nvPr/>
          </p:nvSpPr>
          <p:spPr>
            <a:xfrm>
              <a:off x="9554395" y="1863952"/>
              <a:ext cx="32250" cy="32250"/>
            </a:xfrm>
            <a:custGeom>
              <a:avLst/>
              <a:gdLst>
                <a:gd name="connsiteX0" fmla="*/ 273 w 32250"/>
                <a:gd name="connsiteY0" fmla="*/ 105 h 32250"/>
                <a:gd name="connsiteX1" fmla="*/ 32523 w 32250"/>
                <a:gd name="connsiteY1" fmla="*/ 105 h 32250"/>
                <a:gd name="connsiteX2" fmla="*/ 32523 w 32250"/>
                <a:gd name="connsiteY2" fmla="*/ 32355 h 32250"/>
                <a:gd name="connsiteX3" fmla="*/ 273 w 32250"/>
                <a:gd name="connsiteY3" fmla="*/ 32355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273" y="105"/>
                  </a:moveTo>
                  <a:lnTo>
                    <a:pt x="32523" y="105"/>
                  </a:lnTo>
                  <a:lnTo>
                    <a:pt x="32523" y="32355"/>
                  </a:lnTo>
                  <a:lnTo>
                    <a:pt x="273" y="32355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4" name="Полилиния: фигура 53">
              <a:extLst>
                <a:ext uri="{FF2B5EF4-FFF2-40B4-BE49-F238E27FC236}">
                  <a16:creationId xmlns="" xmlns:a16="http://schemas.microsoft.com/office/drawing/2014/main" id="{7AF48EC2-25A8-1214-66DE-04E672F23588}"/>
                </a:ext>
              </a:extLst>
            </p:cNvPr>
            <p:cNvSpPr/>
            <p:nvPr/>
          </p:nvSpPr>
          <p:spPr>
            <a:xfrm>
              <a:off x="9617017" y="1863952"/>
              <a:ext cx="32250" cy="32250"/>
            </a:xfrm>
            <a:custGeom>
              <a:avLst/>
              <a:gdLst>
                <a:gd name="connsiteX0" fmla="*/ 321 w 32250"/>
                <a:gd name="connsiteY0" fmla="*/ 105 h 32250"/>
                <a:gd name="connsiteX1" fmla="*/ 32571 w 32250"/>
                <a:gd name="connsiteY1" fmla="*/ 105 h 32250"/>
                <a:gd name="connsiteX2" fmla="*/ 32571 w 32250"/>
                <a:gd name="connsiteY2" fmla="*/ 32355 h 32250"/>
                <a:gd name="connsiteX3" fmla="*/ 321 w 32250"/>
                <a:gd name="connsiteY3" fmla="*/ 32355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321" y="105"/>
                  </a:moveTo>
                  <a:lnTo>
                    <a:pt x="32571" y="105"/>
                  </a:lnTo>
                  <a:lnTo>
                    <a:pt x="32571" y="32355"/>
                  </a:lnTo>
                  <a:lnTo>
                    <a:pt x="321" y="32355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5" name="Полилиния: фигура 54">
              <a:extLst>
                <a:ext uri="{FF2B5EF4-FFF2-40B4-BE49-F238E27FC236}">
                  <a16:creationId xmlns="" xmlns:a16="http://schemas.microsoft.com/office/drawing/2014/main" id="{B723BA16-7D7E-DB04-8C0E-E472AA2FD800}"/>
                </a:ext>
              </a:extLst>
            </p:cNvPr>
            <p:cNvSpPr/>
            <p:nvPr/>
          </p:nvSpPr>
          <p:spPr>
            <a:xfrm>
              <a:off x="9679638" y="1863952"/>
              <a:ext cx="32250" cy="32250"/>
            </a:xfrm>
            <a:custGeom>
              <a:avLst/>
              <a:gdLst>
                <a:gd name="connsiteX0" fmla="*/ 369 w 32250"/>
                <a:gd name="connsiteY0" fmla="*/ 105 h 32250"/>
                <a:gd name="connsiteX1" fmla="*/ 32619 w 32250"/>
                <a:gd name="connsiteY1" fmla="*/ 105 h 32250"/>
                <a:gd name="connsiteX2" fmla="*/ 32619 w 32250"/>
                <a:gd name="connsiteY2" fmla="*/ 32355 h 32250"/>
                <a:gd name="connsiteX3" fmla="*/ 369 w 32250"/>
                <a:gd name="connsiteY3" fmla="*/ 32355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369" y="105"/>
                  </a:moveTo>
                  <a:lnTo>
                    <a:pt x="32619" y="105"/>
                  </a:lnTo>
                  <a:lnTo>
                    <a:pt x="32619" y="32355"/>
                  </a:lnTo>
                  <a:lnTo>
                    <a:pt x="369" y="32355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6" name="Полилиния: фигура 55">
              <a:extLst>
                <a:ext uri="{FF2B5EF4-FFF2-40B4-BE49-F238E27FC236}">
                  <a16:creationId xmlns="" xmlns:a16="http://schemas.microsoft.com/office/drawing/2014/main" id="{4B6FDB94-CF60-72A4-98CF-887D7A14DC0C}"/>
                </a:ext>
              </a:extLst>
            </p:cNvPr>
            <p:cNvSpPr/>
            <p:nvPr/>
          </p:nvSpPr>
          <p:spPr>
            <a:xfrm>
              <a:off x="9710949" y="1863952"/>
              <a:ext cx="32250" cy="32250"/>
            </a:xfrm>
            <a:custGeom>
              <a:avLst/>
              <a:gdLst>
                <a:gd name="connsiteX0" fmla="*/ 393 w 32250"/>
                <a:gd name="connsiteY0" fmla="*/ 105 h 32250"/>
                <a:gd name="connsiteX1" fmla="*/ 32643 w 32250"/>
                <a:gd name="connsiteY1" fmla="*/ 105 h 32250"/>
                <a:gd name="connsiteX2" fmla="*/ 32643 w 32250"/>
                <a:gd name="connsiteY2" fmla="*/ 32355 h 32250"/>
                <a:gd name="connsiteX3" fmla="*/ 393 w 32250"/>
                <a:gd name="connsiteY3" fmla="*/ 32355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393" y="105"/>
                  </a:moveTo>
                  <a:lnTo>
                    <a:pt x="32643" y="105"/>
                  </a:lnTo>
                  <a:lnTo>
                    <a:pt x="32643" y="32355"/>
                  </a:lnTo>
                  <a:lnTo>
                    <a:pt x="393" y="32355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8" name="Полилиния: фигура 57">
              <a:extLst>
                <a:ext uri="{FF2B5EF4-FFF2-40B4-BE49-F238E27FC236}">
                  <a16:creationId xmlns="" xmlns:a16="http://schemas.microsoft.com/office/drawing/2014/main" id="{A8286F8C-9699-377E-697F-6C15C8B5F3C2}"/>
                </a:ext>
              </a:extLst>
            </p:cNvPr>
            <p:cNvSpPr/>
            <p:nvPr/>
          </p:nvSpPr>
          <p:spPr>
            <a:xfrm>
              <a:off x="9773571" y="1863952"/>
              <a:ext cx="32250" cy="32250"/>
            </a:xfrm>
            <a:custGeom>
              <a:avLst/>
              <a:gdLst>
                <a:gd name="connsiteX0" fmla="*/ 441 w 32250"/>
                <a:gd name="connsiteY0" fmla="*/ 105 h 32250"/>
                <a:gd name="connsiteX1" fmla="*/ 32691 w 32250"/>
                <a:gd name="connsiteY1" fmla="*/ 105 h 32250"/>
                <a:gd name="connsiteX2" fmla="*/ 32691 w 32250"/>
                <a:gd name="connsiteY2" fmla="*/ 32355 h 32250"/>
                <a:gd name="connsiteX3" fmla="*/ 441 w 32250"/>
                <a:gd name="connsiteY3" fmla="*/ 32355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441" y="105"/>
                  </a:moveTo>
                  <a:lnTo>
                    <a:pt x="32691" y="105"/>
                  </a:lnTo>
                  <a:lnTo>
                    <a:pt x="32691" y="32355"/>
                  </a:lnTo>
                  <a:lnTo>
                    <a:pt x="441" y="32355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9" name="Полилиния: фигура 58">
              <a:extLst>
                <a:ext uri="{FF2B5EF4-FFF2-40B4-BE49-F238E27FC236}">
                  <a16:creationId xmlns="" xmlns:a16="http://schemas.microsoft.com/office/drawing/2014/main" id="{7C6E6A19-2FE7-884C-4726-90AB21AF80AA}"/>
                </a:ext>
              </a:extLst>
            </p:cNvPr>
            <p:cNvSpPr/>
            <p:nvPr/>
          </p:nvSpPr>
          <p:spPr>
            <a:xfrm>
              <a:off x="9836192" y="1863952"/>
              <a:ext cx="32250" cy="32250"/>
            </a:xfrm>
            <a:custGeom>
              <a:avLst/>
              <a:gdLst>
                <a:gd name="connsiteX0" fmla="*/ 489 w 32250"/>
                <a:gd name="connsiteY0" fmla="*/ 105 h 32250"/>
                <a:gd name="connsiteX1" fmla="*/ 32739 w 32250"/>
                <a:gd name="connsiteY1" fmla="*/ 105 h 32250"/>
                <a:gd name="connsiteX2" fmla="*/ 32739 w 32250"/>
                <a:gd name="connsiteY2" fmla="*/ 32355 h 32250"/>
                <a:gd name="connsiteX3" fmla="*/ 489 w 32250"/>
                <a:gd name="connsiteY3" fmla="*/ 32355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489" y="105"/>
                  </a:moveTo>
                  <a:lnTo>
                    <a:pt x="32739" y="105"/>
                  </a:lnTo>
                  <a:lnTo>
                    <a:pt x="32739" y="32355"/>
                  </a:lnTo>
                  <a:lnTo>
                    <a:pt x="489" y="32355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0" name="Полилиния: фигура 59">
              <a:extLst>
                <a:ext uri="{FF2B5EF4-FFF2-40B4-BE49-F238E27FC236}">
                  <a16:creationId xmlns="" xmlns:a16="http://schemas.microsoft.com/office/drawing/2014/main" id="{0FC3FACF-D654-B130-FE11-84585FF55156}"/>
                </a:ext>
              </a:extLst>
            </p:cNvPr>
            <p:cNvSpPr/>
            <p:nvPr/>
          </p:nvSpPr>
          <p:spPr>
            <a:xfrm>
              <a:off x="9585706" y="1895262"/>
              <a:ext cx="32250" cy="32250"/>
            </a:xfrm>
            <a:custGeom>
              <a:avLst/>
              <a:gdLst>
                <a:gd name="connsiteX0" fmla="*/ 297 w 32250"/>
                <a:gd name="connsiteY0" fmla="*/ 129 h 32250"/>
                <a:gd name="connsiteX1" fmla="*/ 32547 w 32250"/>
                <a:gd name="connsiteY1" fmla="*/ 129 h 32250"/>
                <a:gd name="connsiteX2" fmla="*/ 32547 w 32250"/>
                <a:gd name="connsiteY2" fmla="*/ 32379 h 32250"/>
                <a:gd name="connsiteX3" fmla="*/ 297 w 32250"/>
                <a:gd name="connsiteY3" fmla="*/ 32379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297" y="129"/>
                  </a:moveTo>
                  <a:lnTo>
                    <a:pt x="32547" y="129"/>
                  </a:lnTo>
                  <a:lnTo>
                    <a:pt x="32547" y="32379"/>
                  </a:lnTo>
                  <a:lnTo>
                    <a:pt x="297" y="32379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1" name="Полилиния: фигура 60">
              <a:extLst>
                <a:ext uri="{FF2B5EF4-FFF2-40B4-BE49-F238E27FC236}">
                  <a16:creationId xmlns="" xmlns:a16="http://schemas.microsoft.com/office/drawing/2014/main" id="{7B34A64E-60D7-48FC-5124-23E433EF49A4}"/>
                </a:ext>
              </a:extLst>
            </p:cNvPr>
            <p:cNvSpPr/>
            <p:nvPr/>
          </p:nvSpPr>
          <p:spPr>
            <a:xfrm>
              <a:off x="9742260" y="1895262"/>
              <a:ext cx="32250" cy="32250"/>
            </a:xfrm>
            <a:custGeom>
              <a:avLst/>
              <a:gdLst>
                <a:gd name="connsiteX0" fmla="*/ 417 w 32250"/>
                <a:gd name="connsiteY0" fmla="*/ 129 h 32250"/>
                <a:gd name="connsiteX1" fmla="*/ 32667 w 32250"/>
                <a:gd name="connsiteY1" fmla="*/ 129 h 32250"/>
                <a:gd name="connsiteX2" fmla="*/ 32667 w 32250"/>
                <a:gd name="connsiteY2" fmla="*/ 32379 h 32250"/>
                <a:gd name="connsiteX3" fmla="*/ 417 w 32250"/>
                <a:gd name="connsiteY3" fmla="*/ 32379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417" y="129"/>
                  </a:moveTo>
                  <a:lnTo>
                    <a:pt x="32667" y="129"/>
                  </a:lnTo>
                  <a:lnTo>
                    <a:pt x="32667" y="32379"/>
                  </a:lnTo>
                  <a:lnTo>
                    <a:pt x="417" y="32379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2" name="Полилиния: фигура 61">
              <a:extLst>
                <a:ext uri="{FF2B5EF4-FFF2-40B4-BE49-F238E27FC236}">
                  <a16:creationId xmlns="" xmlns:a16="http://schemas.microsoft.com/office/drawing/2014/main" id="{DA977E18-894C-5EBE-60CF-8FF197B5F1B6}"/>
                </a:ext>
              </a:extLst>
            </p:cNvPr>
            <p:cNvSpPr/>
            <p:nvPr/>
          </p:nvSpPr>
          <p:spPr>
            <a:xfrm>
              <a:off x="9773571" y="1895262"/>
              <a:ext cx="32250" cy="32250"/>
            </a:xfrm>
            <a:custGeom>
              <a:avLst/>
              <a:gdLst>
                <a:gd name="connsiteX0" fmla="*/ 441 w 32250"/>
                <a:gd name="connsiteY0" fmla="*/ 129 h 32250"/>
                <a:gd name="connsiteX1" fmla="*/ 32691 w 32250"/>
                <a:gd name="connsiteY1" fmla="*/ 129 h 32250"/>
                <a:gd name="connsiteX2" fmla="*/ 32691 w 32250"/>
                <a:gd name="connsiteY2" fmla="*/ 32379 h 32250"/>
                <a:gd name="connsiteX3" fmla="*/ 441 w 32250"/>
                <a:gd name="connsiteY3" fmla="*/ 32379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441" y="129"/>
                  </a:moveTo>
                  <a:lnTo>
                    <a:pt x="32691" y="129"/>
                  </a:lnTo>
                  <a:lnTo>
                    <a:pt x="32691" y="32379"/>
                  </a:lnTo>
                  <a:lnTo>
                    <a:pt x="441" y="32379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3" name="Полилиния: фигура 62">
              <a:extLst>
                <a:ext uri="{FF2B5EF4-FFF2-40B4-BE49-F238E27FC236}">
                  <a16:creationId xmlns="" xmlns:a16="http://schemas.microsoft.com/office/drawing/2014/main" id="{38D3EB74-841A-010D-0EEB-C44BA839E133}"/>
                </a:ext>
              </a:extLst>
            </p:cNvPr>
            <p:cNvSpPr/>
            <p:nvPr/>
          </p:nvSpPr>
          <p:spPr>
            <a:xfrm>
              <a:off x="9804881" y="1895262"/>
              <a:ext cx="32250" cy="32250"/>
            </a:xfrm>
            <a:custGeom>
              <a:avLst/>
              <a:gdLst>
                <a:gd name="connsiteX0" fmla="*/ 465 w 32250"/>
                <a:gd name="connsiteY0" fmla="*/ 129 h 32250"/>
                <a:gd name="connsiteX1" fmla="*/ 32715 w 32250"/>
                <a:gd name="connsiteY1" fmla="*/ 129 h 32250"/>
                <a:gd name="connsiteX2" fmla="*/ 32715 w 32250"/>
                <a:gd name="connsiteY2" fmla="*/ 32379 h 32250"/>
                <a:gd name="connsiteX3" fmla="*/ 465 w 32250"/>
                <a:gd name="connsiteY3" fmla="*/ 32379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465" y="129"/>
                  </a:moveTo>
                  <a:lnTo>
                    <a:pt x="32715" y="129"/>
                  </a:lnTo>
                  <a:lnTo>
                    <a:pt x="32715" y="32379"/>
                  </a:lnTo>
                  <a:lnTo>
                    <a:pt x="465" y="32379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25" name="Полилиния: фигура 2024">
              <a:extLst>
                <a:ext uri="{FF2B5EF4-FFF2-40B4-BE49-F238E27FC236}">
                  <a16:creationId xmlns="" xmlns:a16="http://schemas.microsoft.com/office/drawing/2014/main" id="{6FD69DFA-6A66-A36F-B9B4-06B8E113A898}"/>
                </a:ext>
              </a:extLst>
            </p:cNvPr>
            <p:cNvSpPr/>
            <p:nvPr/>
          </p:nvSpPr>
          <p:spPr>
            <a:xfrm>
              <a:off x="9836192" y="1895262"/>
              <a:ext cx="32250" cy="32250"/>
            </a:xfrm>
            <a:custGeom>
              <a:avLst/>
              <a:gdLst>
                <a:gd name="connsiteX0" fmla="*/ 489 w 32250"/>
                <a:gd name="connsiteY0" fmla="*/ 129 h 32250"/>
                <a:gd name="connsiteX1" fmla="*/ 32739 w 32250"/>
                <a:gd name="connsiteY1" fmla="*/ 129 h 32250"/>
                <a:gd name="connsiteX2" fmla="*/ 32739 w 32250"/>
                <a:gd name="connsiteY2" fmla="*/ 32379 h 32250"/>
                <a:gd name="connsiteX3" fmla="*/ 489 w 32250"/>
                <a:gd name="connsiteY3" fmla="*/ 32379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489" y="129"/>
                  </a:moveTo>
                  <a:lnTo>
                    <a:pt x="32739" y="129"/>
                  </a:lnTo>
                  <a:lnTo>
                    <a:pt x="32739" y="32379"/>
                  </a:lnTo>
                  <a:lnTo>
                    <a:pt x="489" y="32379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27" name="Полилиния: фигура 2026">
              <a:extLst>
                <a:ext uri="{FF2B5EF4-FFF2-40B4-BE49-F238E27FC236}">
                  <a16:creationId xmlns="" xmlns:a16="http://schemas.microsoft.com/office/drawing/2014/main" id="{B75ED33B-4120-3D99-4F34-DF6DC96DAE48}"/>
                </a:ext>
              </a:extLst>
            </p:cNvPr>
            <p:cNvSpPr/>
            <p:nvPr/>
          </p:nvSpPr>
          <p:spPr>
            <a:xfrm>
              <a:off x="9898814" y="1895262"/>
              <a:ext cx="32250" cy="32250"/>
            </a:xfrm>
            <a:custGeom>
              <a:avLst/>
              <a:gdLst>
                <a:gd name="connsiteX0" fmla="*/ 537 w 32250"/>
                <a:gd name="connsiteY0" fmla="*/ 129 h 32250"/>
                <a:gd name="connsiteX1" fmla="*/ 32787 w 32250"/>
                <a:gd name="connsiteY1" fmla="*/ 129 h 32250"/>
                <a:gd name="connsiteX2" fmla="*/ 32787 w 32250"/>
                <a:gd name="connsiteY2" fmla="*/ 32379 h 32250"/>
                <a:gd name="connsiteX3" fmla="*/ 537 w 32250"/>
                <a:gd name="connsiteY3" fmla="*/ 32379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537" y="129"/>
                  </a:moveTo>
                  <a:lnTo>
                    <a:pt x="32787" y="129"/>
                  </a:lnTo>
                  <a:lnTo>
                    <a:pt x="32787" y="32379"/>
                  </a:lnTo>
                  <a:lnTo>
                    <a:pt x="537" y="32379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28" name="Полилиния: фигура 2027">
              <a:extLst>
                <a:ext uri="{FF2B5EF4-FFF2-40B4-BE49-F238E27FC236}">
                  <a16:creationId xmlns="" xmlns:a16="http://schemas.microsoft.com/office/drawing/2014/main" id="{038151F2-649A-26C3-AAB3-1197104C0023}"/>
                </a:ext>
              </a:extLst>
            </p:cNvPr>
            <p:cNvSpPr/>
            <p:nvPr/>
          </p:nvSpPr>
          <p:spPr>
            <a:xfrm>
              <a:off x="9523084" y="1926573"/>
              <a:ext cx="32250" cy="32250"/>
            </a:xfrm>
            <a:custGeom>
              <a:avLst/>
              <a:gdLst>
                <a:gd name="connsiteX0" fmla="*/ 249 w 32250"/>
                <a:gd name="connsiteY0" fmla="*/ 153 h 32250"/>
                <a:gd name="connsiteX1" fmla="*/ 32499 w 32250"/>
                <a:gd name="connsiteY1" fmla="*/ 153 h 32250"/>
                <a:gd name="connsiteX2" fmla="*/ 32499 w 32250"/>
                <a:gd name="connsiteY2" fmla="*/ 32403 h 32250"/>
                <a:gd name="connsiteX3" fmla="*/ 249 w 32250"/>
                <a:gd name="connsiteY3" fmla="*/ 32403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249" y="153"/>
                  </a:moveTo>
                  <a:lnTo>
                    <a:pt x="32499" y="153"/>
                  </a:lnTo>
                  <a:lnTo>
                    <a:pt x="32499" y="32403"/>
                  </a:lnTo>
                  <a:lnTo>
                    <a:pt x="249" y="32403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29" name="Полилиния: фигура 2028">
              <a:extLst>
                <a:ext uri="{FF2B5EF4-FFF2-40B4-BE49-F238E27FC236}">
                  <a16:creationId xmlns="" xmlns:a16="http://schemas.microsoft.com/office/drawing/2014/main" id="{CE863177-01F6-A356-F7DC-1641C4877225}"/>
                </a:ext>
              </a:extLst>
            </p:cNvPr>
            <p:cNvSpPr/>
            <p:nvPr/>
          </p:nvSpPr>
          <p:spPr>
            <a:xfrm>
              <a:off x="9554395" y="1926573"/>
              <a:ext cx="32250" cy="32250"/>
            </a:xfrm>
            <a:custGeom>
              <a:avLst/>
              <a:gdLst>
                <a:gd name="connsiteX0" fmla="*/ 273 w 32250"/>
                <a:gd name="connsiteY0" fmla="*/ 153 h 32250"/>
                <a:gd name="connsiteX1" fmla="*/ 32523 w 32250"/>
                <a:gd name="connsiteY1" fmla="*/ 153 h 32250"/>
                <a:gd name="connsiteX2" fmla="*/ 32523 w 32250"/>
                <a:gd name="connsiteY2" fmla="*/ 32403 h 32250"/>
                <a:gd name="connsiteX3" fmla="*/ 273 w 32250"/>
                <a:gd name="connsiteY3" fmla="*/ 32403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273" y="153"/>
                  </a:moveTo>
                  <a:lnTo>
                    <a:pt x="32523" y="153"/>
                  </a:lnTo>
                  <a:lnTo>
                    <a:pt x="32523" y="32403"/>
                  </a:lnTo>
                  <a:lnTo>
                    <a:pt x="273" y="32403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30" name="Полилиния: фигура 2029">
              <a:extLst>
                <a:ext uri="{FF2B5EF4-FFF2-40B4-BE49-F238E27FC236}">
                  <a16:creationId xmlns="" xmlns:a16="http://schemas.microsoft.com/office/drawing/2014/main" id="{4F6A3F73-AFDE-07A6-BA7C-736E06AE1577}"/>
                </a:ext>
              </a:extLst>
            </p:cNvPr>
            <p:cNvSpPr/>
            <p:nvPr/>
          </p:nvSpPr>
          <p:spPr>
            <a:xfrm>
              <a:off x="9585706" y="1926573"/>
              <a:ext cx="32250" cy="32250"/>
            </a:xfrm>
            <a:custGeom>
              <a:avLst/>
              <a:gdLst>
                <a:gd name="connsiteX0" fmla="*/ 297 w 32250"/>
                <a:gd name="connsiteY0" fmla="*/ 153 h 32250"/>
                <a:gd name="connsiteX1" fmla="*/ 32547 w 32250"/>
                <a:gd name="connsiteY1" fmla="*/ 153 h 32250"/>
                <a:gd name="connsiteX2" fmla="*/ 32547 w 32250"/>
                <a:gd name="connsiteY2" fmla="*/ 32403 h 32250"/>
                <a:gd name="connsiteX3" fmla="*/ 297 w 32250"/>
                <a:gd name="connsiteY3" fmla="*/ 32403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297" y="153"/>
                  </a:moveTo>
                  <a:lnTo>
                    <a:pt x="32547" y="153"/>
                  </a:lnTo>
                  <a:lnTo>
                    <a:pt x="32547" y="32403"/>
                  </a:lnTo>
                  <a:lnTo>
                    <a:pt x="297" y="32403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31" name="Полилиния: фигура 2030">
              <a:extLst>
                <a:ext uri="{FF2B5EF4-FFF2-40B4-BE49-F238E27FC236}">
                  <a16:creationId xmlns="" xmlns:a16="http://schemas.microsoft.com/office/drawing/2014/main" id="{A89308F6-385A-7656-4817-EDC272392B86}"/>
                </a:ext>
              </a:extLst>
            </p:cNvPr>
            <p:cNvSpPr/>
            <p:nvPr/>
          </p:nvSpPr>
          <p:spPr>
            <a:xfrm>
              <a:off x="9617017" y="1926573"/>
              <a:ext cx="32250" cy="32250"/>
            </a:xfrm>
            <a:custGeom>
              <a:avLst/>
              <a:gdLst>
                <a:gd name="connsiteX0" fmla="*/ 321 w 32250"/>
                <a:gd name="connsiteY0" fmla="*/ 153 h 32250"/>
                <a:gd name="connsiteX1" fmla="*/ 32571 w 32250"/>
                <a:gd name="connsiteY1" fmla="*/ 153 h 32250"/>
                <a:gd name="connsiteX2" fmla="*/ 32571 w 32250"/>
                <a:gd name="connsiteY2" fmla="*/ 32403 h 32250"/>
                <a:gd name="connsiteX3" fmla="*/ 321 w 32250"/>
                <a:gd name="connsiteY3" fmla="*/ 32403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321" y="153"/>
                  </a:moveTo>
                  <a:lnTo>
                    <a:pt x="32571" y="153"/>
                  </a:lnTo>
                  <a:lnTo>
                    <a:pt x="32571" y="32403"/>
                  </a:lnTo>
                  <a:lnTo>
                    <a:pt x="321" y="32403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32" name="Полилиния: фигура 2031">
              <a:extLst>
                <a:ext uri="{FF2B5EF4-FFF2-40B4-BE49-F238E27FC236}">
                  <a16:creationId xmlns="" xmlns:a16="http://schemas.microsoft.com/office/drawing/2014/main" id="{DA469BEF-E9D9-14D4-B681-29B59C5DA640}"/>
                </a:ext>
              </a:extLst>
            </p:cNvPr>
            <p:cNvSpPr/>
            <p:nvPr/>
          </p:nvSpPr>
          <p:spPr>
            <a:xfrm>
              <a:off x="9710949" y="1926573"/>
              <a:ext cx="32250" cy="32250"/>
            </a:xfrm>
            <a:custGeom>
              <a:avLst/>
              <a:gdLst>
                <a:gd name="connsiteX0" fmla="*/ 393 w 32250"/>
                <a:gd name="connsiteY0" fmla="*/ 153 h 32250"/>
                <a:gd name="connsiteX1" fmla="*/ 32643 w 32250"/>
                <a:gd name="connsiteY1" fmla="*/ 153 h 32250"/>
                <a:gd name="connsiteX2" fmla="*/ 32643 w 32250"/>
                <a:gd name="connsiteY2" fmla="*/ 32403 h 32250"/>
                <a:gd name="connsiteX3" fmla="*/ 393 w 32250"/>
                <a:gd name="connsiteY3" fmla="*/ 32403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393" y="153"/>
                  </a:moveTo>
                  <a:lnTo>
                    <a:pt x="32643" y="153"/>
                  </a:lnTo>
                  <a:lnTo>
                    <a:pt x="32643" y="32403"/>
                  </a:lnTo>
                  <a:lnTo>
                    <a:pt x="393" y="32403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33" name="Полилиния: фигура 2032">
              <a:extLst>
                <a:ext uri="{FF2B5EF4-FFF2-40B4-BE49-F238E27FC236}">
                  <a16:creationId xmlns="" xmlns:a16="http://schemas.microsoft.com/office/drawing/2014/main" id="{6BC30272-2DB7-0F07-792D-939F36AB66C3}"/>
                </a:ext>
              </a:extLst>
            </p:cNvPr>
            <p:cNvSpPr/>
            <p:nvPr/>
          </p:nvSpPr>
          <p:spPr>
            <a:xfrm>
              <a:off x="9742260" y="1926573"/>
              <a:ext cx="32250" cy="32250"/>
            </a:xfrm>
            <a:custGeom>
              <a:avLst/>
              <a:gdLst>
                <a:gd name="connsiteX0" fmla="*/ 417 w 32250"/>
                <a:gd name="connsiteY0" fmla="*/ 153 h 32250"/>
                <a:gd name="connsiteX1" fmla="*/ 32667 w 32250"/>
                <a:gd name="connsiteY1" fmla="*/ 153 h 32250"/>
                <a:gd name="connsiteX2" fmla="*/ 32667 w 32250"/>
                <a:gd name="connsiteY2" fmla="*/ 32403 h 32250"/>
                <a:gd name="connsiteX3" fmla="*/ 417 w 32250"/>
                <a:gd name="connsiteY3" fmla="*/ 32403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417" y="153"/>
                  </a:moveTo>
                  <a:lnTo>
                    <a:pt x="32667" y="153"/>
                  </a:lnTo>
                  <a:lnTo>
                    <a:pt x="32667" y="32403"/>
                  </a:lnTo>
                  <a:lnTo>
                    <a:pt x="417" y="32403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34" name="Полилиния: фигура 2033">
              <a:extLst>
                <a:ext uri="{FF2B5EF4-FFF2-40B4-BE49-F238E27FC236}">
                  <a16:creationId xmlns="" xmlns:a16="http://schemas.microsoft.com/office/drawing/2014/main" id="{865AD13F-C6E6-A211-72F6-BE05DB0224B9}"/>
                </a:ext>
              </a:extLst>
            </p:cNvPr>
            <p:cNvSpPr/>
            <p:nvPr/>
          </p:nvSpPr>
          <p:spPr>
            <a:xfrm>
              <a:off x="9836192" y="1926573"/>
              <a:ext cx="32250" cy="32250"/>
            </a:xfrm>
            <a:custGeom>
              <a:avLst/>
              <a:gdLst>
                <a:gd name="connsiteX0" fmla="*/ 489 w 32250"/>
                <a:gd name="connsiteY0" fmla="*/ 153 h 32250"/>
                <a:gd name="connsiteX1" fmla="*/ 32739 w 32250"/>
                <a:gd name="connsiteY1" fmla="*/ 153 h 32250"/>
                <a:gd name="connsiteX2" fmla="*/ 32739 w 32250"/>
                <a:gd name="connsiteY2" fmla="*/ 32403 h 32250"/>
                <a:gd name="connsiteX3" fmla="*/ 489 w 32250"/>
                <a:gd name="connsiteY3" fmla="*/ 32403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489" y="153"/>
                  </a:moveTo>
                  <a:lnTo>
                    <a:pt x="32739" y="153"/>
                  </a:lnTo>
                  <a:lnTo>
                    <a:pt x="32739" y="32403"/>
                  </a:lnTo>
                  <a:lnTo>
                    <a:pt x="489" y="32403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35" name="Полилиния: фигура 2034">
              <a:extLst>
                <a:ext uri="{FF2B5EF4-FFF2-40B4-BE49-F238E27FC236}">
                  <a16:creationId xmlns="" xmlns:a16="http://schemas.microsoft.com/office/drawing/2014/main" id="{89D1A963-09CF-E9E1-CB63-AA1156BB04FE}"/>
                </a:ext>
              </a:extLst>
            </p:cNvPr>
            <p:cNvSpPr/>
            <p:nvPr/>
          </p:nvSpPr>
          <p:spPr>
            <a:xfrm>
              <a:off x="9867503" y="1926573"/>
              <a:ext cx="32250" cy="32250"/>
            </a:xfrm>
            <a:custGeom>
              <a:avLst/>
              <a:gdLst>
                <a:gd name="connsiteX0" fmla="*/ 513 w 32250"/>
                <a:gd name="connsiteY0" fmla="*/ 153 h 32250"/>
                <a:gd name="connsiteX1" fmla="*/ 32763 w 32250"/>
                <a:gd name="connsiteY1" fmla="*/ 153 h 32250"/>
                <a:gd name="connsiteX2" fmla="*/ 32763 w 32250"/>
                <a:gd name="connsiteY2" fmla="*/ 32403 h 32250"/>
                <a:gd name="connsiteX3" fmla="*/ 513 w 32250"/>
                <a:gd name="connsiteY3" fmla="*/ 32403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513" y="153"/>
                  </a:moveTo>
                  <a:lnTo>
                    <a:pt x="32763" y="153"/>
                  </a:lnTo>
                  <a:lnTo>
                    <a:pt x="32763" y="32403"/>
                  </a:lnTo>
                  <a:lnTo>
                    <a:pt x="513" y="32403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36" name="Полилиния: фигура 2035">
              <a:extLst>
                <a:ext uri="{FF2B5EF4-FFF2-40B4-BE49-F238E27FC236}">
                  <a16:creationId xmlns="" xmlns:a16="http://schemas.microsoft.com/office/drawing/2014/main" id="{FE7F26DE-1A5F-D56D-6E2D-A0B745A132DD}"/>
                </a:ext>
              </a:extLst>
            </p:cNvPr>
            <p:cNvSpPr/>
            <p:nvPr/>
          </p:nvSpPr>
          <p:spPr>
            <a:xfrm>
              <a:off x="9898814" y="1926573"/>
              <a:ext cx="32250" cy="32250"/>
            </a:xfrm>
            <a:custGeom>
              <a:avLst/>
              <a:gdLst>
                <a:gd name="connsiteX0" fmla="*/ 537 w 32250"/>
                <a:gd name="connsiteY0" fmla="*/ 153 h 32250"/>
                <a:gd name="connsiteX1" fmla="*/ 32787 w 32250"/>
                <a:gd name="connsiteY1" fmla="*/ 153 h 32250"/>
                <a:gd name="connsiteX2" fmla="*/ 32787 w 32250"/>
                <a:gd name="connsiteY2" fmla="*/ 32403 h 32250"/>
                <a:gd name="connsiteX3" fmla="*/ 537 w 32250"/>
                <a:gd name="connsiteY3" fmla="*/ 32403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537" y="153"/>
                  </a:moveTo>
                  <a:lnTo>
                    <a:pt x="32787" y="153"/>
                  </a:lnTo>
                  <a:lnTo>
                    <a:pt x="32787" y="32403"/>
                  </a:lnTo>
                  <a:lnTo>
                    <a:pt x="537" y="32403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37" name="Полилиния: фигура 2036">
              <a:extLst>
                <a:ext uri="{FF2B5EF4-FFF2-40B4-BE49-F238E27FC236}">
                  <a16:creationId xmlns="" xmlns:a16="http://schemas.microsoft.com/office/drawing/2014/main" id="{1E17F497-FE59-26F7-DCB4-60823B0BB6E2}"/>
                </a:ext>
              </a:extLst>
            </p:cNvPr>
            <p:cNvSpPr/>
            <p:nvPr/>
          </p:nvSpPr>
          <p:spPr>
            <a:xfrm>
              <a:off x="9523084" y="1957884"/>
              <a:ext cx="32250" cy="32250"/>
            </a:xfrm>
            <a:custGeom>
              <a:avLst/>
              <a:gdLst>
                <a:gd name="connsiteX0" fmla="*/ 249 w 32250"/>
                <a:gd name="connsiteY0" fmla="*/ 177 h 32250"/>
                <a:gd name="connsiteX1" fmla="*/ 32499 w 32250"/>
                <a:gd name="connsiteY1" fmla="*/ 177 h 32250"/>
                <a:gd name="connsiteX2" fmla="*/ 32499 w 32250"/>
                <a:gd name="connsiteY2" fmla="*/ 32427 h 32250"/>
                <a:gd name="connsiteX3" fmla="*/ 249 w 32250"/>
                <a:gd name="connsiteY3" fmla="*/ 3242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249" y="177"/>
                  </a:moveTo>
                  <a:lnTo>
                    <a:pt x="32499" y="177"/>
                  </a:lnTo>
                  <a:lnTo>
                    <a:pt x="32499" y="32427"/>
                  </a:lnTo>
                  <a:lnTo>
                    <a:pt x="249" y="3242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38" name="Полилиния: фигура 2037">
              <a:extLst>
                <a:ext uri="{FF2B5EF4-FFF2-40B4-BE49-F238E27FC236}">
                  <a16:creationId xmlns="" xmlns:a16="http://schemas.microsoft.com/office/drawing/2014/main" id="{3A2DF688-ADF8-F6F7-8815-7CE95C1A60C5}"/>
                </a:ext>
              </a:extLst>
            </p:cNvPr>
            <p:cNvSpPr/>
            <p:nvPr/>
          </p:nvSpPr>
          <p:spPr>
            <a:xfrm>
              <a:off x="9554395" y="1957884"/>
              <a:ext cx="32250" cy="32250"/>
            </a:xfrm>
            <a:custGeom>
              <a:avLst/>
              <a:gdLst>
                <a:gd name="connsiteX0" fmla="*/ 273 w 32250"/>
                <a:gd name="connsiteY0" fmla="*/ 177 h 32250"/>
                <a:gd name="connsiteX1" fmla="*/ 32523 w 32250"/>
                <a:gd name="connsiteY1" fmla="*/ 177 h 32250"/>
                <a:gd name="connsiteX2" fmla="*/ 32523 w 32250"/>
                <a:gd name="connsiteY2" fmla="*/ 32427 h 32250"/>
                <a:gd name="connsiteX3" fmla="*/ 273 w 32250"/>
                <a:gd name="connsiteY3" fmla="*/ 3242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273" y="177"/>
                  </a:moveTo>
                  <a:lnTo>
                    <a:pt x="32523" y="177"/>
                  </a:lnTo>
                  <a:lnTo>
                    <a:pt x="32523" y="32427"/>
                  </a:lnTo>
                  <a:lnTo>
                    <a:pt x="273" y="3242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39" name="Полилиния: фигура 2038">
              <a:extLst>
                <a:ext uri="{FF2B5EF4-FFF2-40B4-BE49-F238E27FC236}">
                  <a16:creationId xmlns="" xmlns:a16="http://schemas.microsoft.com/office/drawing/2014/main" id="{6F270B43-4F5B-8BEA-9AF9-C2CAC9B933A8}"/>
                </a:ext>
              </a:extLst>
            </p:cNvPr>
            <p:cNvSpPr/>
            <p:nvPr/>
          </p:nvSpPr>
          <p:spPr>
            <a:xfrm>
              <a:off x="9585706" y="1957884"/>
              <a:ext cx="32250" cy="32250"/>
            </a:xfrm>
            <a:custGeom>
              <a:avLst/>
              <a:gdLst>
                <a:gd name="connsiteX0" fmla="*/ 297 w 32250"/>
                <a:gd name="connsiteY0" fmla="*/ 177 h 32250"/>
                <a:gd name="connsiteX1" fmla="*/ 32547 w 32250"/>
                <a:gd name="connsiteY1" fmla="*/ 177 h 32250"/>
                <a:gd name="connsiteX2" fmla="*/ 32547 w 32250"/>
                <a:gd name="connsiteY2" fmla="*/ 32427 h 32250"/>
                <a:gd name="connsiteX3" fmla="*/ 297 w 32250"/>
                <a:gd name="connsiteY3" fmla="*/ 3242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297" y="177"/>
                  </a:moveTo>
                  <a:lnTo>
                    <a:pt x="32547" y="177"/>
                  </a:lnTo>
                  <a:lnTo>
                    <a:pt x="32547" y="32427"/>
                  </a:lnTo>
                  <a:lnTo>
                    <a:pt x="297" y="3242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40" name="Полилиния: фигура 2039">
              <a:extLst>
                <a:ext uri="{FF2B5EF4-FFF2-40B4-BE49-F238E27FC236}">
                  <a16:creationId xmlns="" xmlns:a16="http://schemas.microsoft.com/office/drawing/2014/main" id="{CD574249-724C-B28A-8140-91D12A0CCFB9}"/>
                </a:ext>
              </a:extLst>
            </p:cNvPr>
            <p:cNvSpPr/>
            <p:nvPr/>
          </p:nvSpPr>
          <p:spPr>
            <a:xfrm>
              <a:off x="9617017" y="1957884"/>
              <a:ext cx="32250" cy="32250"/>
            </a:xfrm>
            <a:custGeom>
              <a:avLst/>
              <a:gdLst>
                <a:gd name="connsiteX0" fmla="*/ 321 w 32250"/>
                <a:gd name="connsiteY0" fmla="*/ 177 h 32250"/>
                <a:gd name="connsiteX1" fmla="*/ 32571 w 32250"/>
                <a:gd name="connsiteY1" fmla="*/ 177 h 32250"/>
                <a:gd name="connsiteX2" fmla="*/ 32571 w 32250"/>
                <a:gd name="connsiteY2" fmla="*/ 32427 h 32250"/>
                <a:gd name="connsiteX3" fmla="*/ 321 w 32250"/>
                <a:gd name="connsiteY3" fmla="*/ 3242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321" y="177"/>
                  </a:moveTo>
                  <a:lnTo>
                    <a:pt x="32571" y="177"/>
                  </a:lnTo>
                  <a:lnTo>
                    <a:pt x="32571" y="32427"/>
                  </a:lnTo>
                  <a:lnTo>
                    <a:pt x="321" y="3242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41" name="Полилиния: фигура 2040">
              <a:extLst>
                <a:ext uri="{FF2B5EF4-FFF2-40B4-BE49-F238E27FC236}">
                  <a16:creationId xmlns="" xmlns:a16="http://schemas.microsoft.com/office/drawing/2014/main" id="{E2AC9F7A-5D4C-F4B1-59FE-573C5EF8793F}"/>
                </a:ext>
              </a:extLst>
            </p:cNvPr>
            <p:cNvSpPr/>
            <p:nvPr/>
          </p:nvSpPr>
          <p:spPr>
            <a:xfrm>
              <a:off x="9648328" y="1957884"/>
              <a:ext cx="32250" cy="32250"/>
            </a:xfrm>
            <a:custGeom>
              <a:avLst/>
              <a:gdLst>
                <a:gd name="connsiteX0" fmla="*/ 345 w 32250"/>
                <a:gd name="connsiteY0" fmla="*/ 177 h 32250"/>
                <a:gd name="connsiteX1" fmla="*/ 32595 w 32250"/>
                <a:gd name="connsiteY1" fmla="*/ 177 h 32250"/>
                <a:gd name="connsiteX2" fmla="*/ 32595 w 32250"/>
                <a:gd name="connsiteY2" fmla="*/ 32427 h 32250"/>
                <a:gd name="connsiteX3" fmla="*/ 345 w 32250"/>
                <a:gd name="connsiteY3" fmla="*/ 3242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345" y="177"/>
                  </a:moveTo>
                  <a:lnTo>
                    <a:pt x="32595" y="177"/>
                  </a:lnTo>
                  <a:lnTo>
                    <a:pt x="32595" y="32427"/>
                  </a:lnTo>
                  <a:lnTo>
                    <a:pt x="345" y="3242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42" name="Полилиния: фигура 2041">
              <a:extLst>
                <a:ext uri="{FF2B5EF4-FFF2-40B4-BE49-F238E27FC236}">
                  <a16:creationId xmlns="" xmlns:a16="http://schemas.microsoft.com/office/drawing/2014/main" id="{557479D4-C614-7DDE-A1E7-634A6F349EA5}"/>
                </a:ext>
              </a:extLst>
            </p:cNvPr>
            <p:cNvSpPr/>
            <p:nvPr/>
          </p:nvSpPr>
          <p:spPr>
            <a:xfrm>
              <a:off x="9710949" y="1957884"/>
              <a:ext cx="32250" cy="32250"/>
            </a:xfrm>
            <a:custGeom>
              <a:avLst/>
              <a:gdLst>
                <a:gd name="connsiteX0" fmla="*/ 393 w 32250"/>
                <a:gd name="connsiteY0" fmla="*/ 177 h 32250"/>
                <a:gd name="connsiteX1" fmla="*/ 32643 w 32250"/>
                <a:gd name="connsiteY1" fmla="*/ 177 h 32250"/>
                <a:gd name="connsiteX2" fmla="*/ 32643 w 32250"/>
                <a:gd name="connsiteY2" fmla="*/ 32427 h 32250"/>
                <a:gd name="connsiteX3" fmla="*/ 393 w 32250"/>
                <a:gd name="connsiteY3" fmla="*/ 3242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393" y="177"/>
                  </a:moveTo>
                  <a:lnTo>
                    <a:pt x="32643" y="177"/>
                  </a:lnTo>
                  <a:lnTo>
                    <a:pt x="32643" y="32427"/>
                  </a:lnTo>
                  <a:lnTo>
                    <a:pt x="393" y="3242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50" name="Полилиния: фигура 2049">
              <a:extLst>
                <a:ext uri="{FF2B5EF4-FFF2-40B4-BE49-F238E27FC236}">
                  <a16:creationId xmlns="" xmlns:a16="http://schemas.microsoft.com/office/drawing/2014/main" id="{D8B60DA7-6200-A4B3-DB36-E95CCAEEBC7B}"/>
                </a:ext>
              </a:extLst>
            </p:cNvPr>
            <p:cNvSpPr/>
            <p:nvPr/>
          </p:nvSpPr>
          <p:spPr>
            <a:xfrm>
              <a:off x="9804881" y="1957884"/>
              <a:ext cx="32250" cy="32250"/>
            </a:xfrm>
            <a:custGeom>
              <a:avLst/>
              <a:gdLst>
                <a:gd name="connsiteX0" fmla="*/ 465 w 32250"/>
                <a:gd name="connsiteY0" fmla="*/ 177 h 32250"/>
                <a:gd name="connsiteX1" fmla="*/ 32715 w 32250"/>
                <a:gd name="connsiteY1" fmla="*/ 177 h 32250"/>
                <a:gd name="connsiteX2" fmla="*/ 32715 w 32250"/>
                <a:gd name="connsiteY2" fmla="*/ 32427 h 32250"/>
                <a:gd name="connsiteX3" fmla="*/ 465 w 32250"/>
                <a:gd name="connsiteY3" fmla="*/ 3242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465" y="177"/>
                  </a:moveTo>
                  <a:lnTo>
                    <a:pt x="32715" y="177"/>
                  </a:lnTo>
                  <a:lnTo>
                    <a:pt x="32715" y="32427"/>
                  </a:lnTo>
                  <a:lnTo>
                    <a:pt x="465" y="3242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51" name="Полилиния: фигура 2050">
              <a:extLst>
                <a:ext uri="{FF2B5EF4-FFF2-40B4-BE49-F238E27FC236}">
                  <a16:creationId xmlns="" xmlns:a16="http://schemas.microsoft.com/office/drawing/2014/main" id="{35DA456F-61CA-7026-D033-C1380254A7DC}"/>
                </a:ext>
              </a:extLst>
            </p:cNvPr>
            <p:cNvSpPr/>
            <p:nvPr/>
          </p:nvSpPr>
          <p:spPr>
            <a:xfrm>
              <a:off x="9836192" y="1957884"/>
              <a:ext cx="32250" cy="32250"/>
            </a:xfrm>
            <a:custGeom>
              <a:avLst/>
              <a:gdLst>
                <a:gd name="connsiteX0" fmla="*/ 489 w 32250"/>
                <a:gd name="connsiteY0" fmla="*/ 177 h 32250"/>
                <a:gd name="connsiteX1" fmla="*/ 32739 w 32250"/>
                <a:gd name="connsiteY1" fmla="*/ 177 h 32250"/>
                <a:gd name="connsiteX2" fmla="*/ 32739 w 32250"/>
                <a:gd name="connsiteY2" fmla="*/ 32427 h 32250"/>
                <a:gd name="connsiteX3" fmla="*/ 489 w 32250"/>
                <a:gd name="connsiteY3" fmla="*/ 3242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489" y="177"/>
                  </a:moveTo>
                  <a:lnTo>
                    <a:pt x="32739" y="177"/>
                  </a:lnTo>
                  <a:lnTo>
                    <a:pt x="32739" y="32427"/>
                  </a:lnTo>
                  <a:lnTo>
                    <a:pt x="489" y="3242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52" name="Полилиния: фигура 2051">
              <a:extLst>
                <a:ext uri="{FF2B5EF4-FFF2-40B4-BE49-F238E27FC236}">
                  <a16:creationId xmlns="" xmlns:a16="http://schemas.microsoft.com/office/drawing/2014/main" id="{B6899DDA-1809-1D7C-4523-1C908864E270}"/>
                </a:ext>
              </a:extLst>
            </p:cNvPr>
            <p:cNvSpPr/>
            <p:nvPr/>
          </p:nvSpPr>
          <p:spPr>
            <a:xfrm>
              <a:off x="9898814" y="1957884"/>
              <a:ext cx="32250" cy="32250"/>
            </a:xfrm>
            <a:custGeom>
              <a:avLst/>
              <a:gdLst>
                <a:gd name="connsiteX0" fmla="*/ 537 w 32250"/>
                <a:gd name="connsiteY0" fmla="*/ 177 h 32250"/>
                <a:gd name="connsiteX1" fmla="*/ 32787 w 32250"/>
                <a:gd name="connsiteY1" fmla="*/ 177 h 32250"/>
                <a:gd name="connsiteX2" fmla="*/ 32787 w 32250"/>
                <a:gd name="connsiteY2" fmla="*/ 32427 h 32250"/>
                <a:gd name="connsiteX3" fmla="*/ 537 w 32250"/>
                <a:gd name="connsiteY3" fmla="*/ 3242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537" y="177"/>
                  </a:moveTo>
                  <a:lnTo>
                    <a:pt x="32787" y="177"/>
                  </a:lnTo>
                  <a:lnTo>
                    <a:pt x="32787" y="32427"/>
                  </a:lnTo>
                  <a:lnTo>
                    <a:pt x="537" y="3242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53" name="Полилиния: фигура 2052">
              <a:extLst>
                <a:ext uri="{FF2B5EF4-FFF2-40B4-BE49-F238E27FC236}">
                  <a16:creationId xmlns="" xmlns:a16="http://schemas.microsoft.com/office/drawing/2014/main" id="{E15BC5DA-E80A-F1AB-FFF4-EDC6F59B208E}"/>
                </a:ext>
              </a:extLst>
            </p:cNvPr>
            <p:cNvSpPr/>
            <p:nvPr/>
          </p:nvSpPr>
          <p:spPr>
            <a:xfrm>
              <a:off x="9523084" y="1989195"/>
              <a:ext cx="32250" cy="32250"/>
            </a:xfrm>
            <a:custGeom>
              <a:avLst/>
              <a:gdLst>
                <a:gd name="connsiteX0" fmla="*/ 249 w 32250"/>
                <a:gd name="connsiteY0" fmla="*/ 201 h 32250"/>
                <a:gd name="connsiteX1" fmla="*/ 32499 w 32250"/>
                <a:gd name="connsiteY1" fmla="*/ 201 h 32250"/>
                <a:gd name="connsiteX2" fmla="*/ 32499 w 32250"/>
                <a:gd name="connsiteY2" fmla="*/ 32451 h 32250"/>
                <a:gd name="connsiteX3" fmla="*/ 249 w 32250"/>
                <a:gd name="connsiteY3" fmla="*/ 32451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249" y="201"/>
                  </a:moveTo>
                  <a:lnTo>
                    <a:pt x="32499" y="201"/>
                  </a:lnTo>
                  <a:lnTo>
                    <a:pt x="32499" y="32451"/>
                  </a:lnTo>
                  <a:lnTo>
                    <a:pt x="249" y="32451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55" name="Полилиния: фигура 2054">
              <a:extLst>
                <a:ext uri="{FF2B5EF4-FFF2-40B4-BE49-F238E27FC236}">
                  <a16:creationId xmlns="" xmlns:a16="http://schemas.microsoft.com/office/drawing/2014/main" id="{760691F6-E5DB-D2C3-F670-668722F801ED}"/>
                </a:ext>
              </a:extLst>
            </p:cNvPr>
            <p:cNvSpPr/>
            <p:nvPr/>
          </p:nvSpPr>
          <p:spPr>
            <a:xfrm>
              <a:off x="9585706" y="1989195"/>
              <a:ext cx="32250" cy="32250"/>
            </a:xfrm>
            <a:custGeom>
              <a:avLst/>
              <a:gdLst>
                <a:gd name="connsiteX0" fmla="*/ 297 w 32250"/>
                <a:gd name="connsiteY0" fmla="*/ 201 h 32250"/>
                <a:gd name="connsiteX1" fmla="*/ 32547 w 32250"/>
                <a:gd name="connsiteY1" fmla="*/ 201 h 32250"/>
                <a:gd name="connsiteX2" fmla="*/ 32547 w 32250"/>
                <a:gd name="connsiteY2" fmla="*/ 32451 h 32250"/>
                <a:gd name="connsiteX3" fmla="*/ 297 w 32250"/>
                <a:gd name="connsiteY3" fmla="*/ 32451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297" y="201"/>
                  </a:moveTo>
                  <a:lnTo>
                    <a:pt x="32547" y="201"/>
                  </a:lnTo>
                  <a:lnTo>
                    <a:pt x="32547" y="32451"/>
                  </a:lnTo>
                  <a:lnTo>
                    <a:pt x="297" y="32451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56" name="Полилиния: фигура 2055">
              <a:extLst>
                <a:ext uri="{FF2B5EF4-FFF2-40B4-BE49-F238E27FC236}">
                  <a16:creationId xmlns="" xmlns:a16="http://schemas.microsoft.com/office/drawing/2014/main" id="{12FBDEF1-A0B4-7CA7-B834-FB6DC986BA5D}"/>
                </a:ext>
              </a:extLst>
            </p:cNvPr>
            <p:cNvSpPr/>
            <p:nvPr/>
          </p:nvSpPr>
          <p:spPr>
            <a:xfrm>
              <a:off x="9648328" y="1989195"/>
              <a:ext cx="32250" cy="32250"/>
            </a:xfrm>
            <a:custGeom>
              <a:avLst/>
              <a:gdLst>
                <a:gd name="connsiteX0" fmla="*/ 345 w 32250"/>
                <a:gd name="connsiteY0" fmla="*/ 201 h 32250"/>
                <a:gd name="connsiteX1" fmla="*/ 32595 w 32250"/>
                <a:gd name="connsiteY1" fmla="*/ 201 h 32250"/>
                <a:gd name="connsiteX2" fmla="*/ 32595 w 32250"/>
                <a:gd name="connsiteY2" fmla="*/ 32451 h 32250"/>
                <a:gd name="connsiteX3" fmla="*/ 345 w 32250"/>
                <a:gd name="connsiteY3" fmla="*/ 32451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345" y="201"/>
                  </a:moveTo>
                  <a:lnTo>
                    <a:pt x="32595" y="201"/>
                  </a:lnTo>
                  <a:lnTo>
                    <a:pt x="32595" y="32451"/>
                  </a:lnTo>
                  <a:lnTo>
                    <a:pt x="345" y="32451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57" name="Полилиния: фигура 2056">
              <a:extLst>
                <a:ext uri="{FF2B5EF4-FFF2-40B4-BE49-F238E27FC236}">
                  <a16:creationId xmlns="" xmlns:a16="http://schemas.microsoft.com/office/drawing/2014/main" id="{A16E1919-525C-6075-9B98-B3CC0D594271}"/>
                </a:ext>
              </a:extLst>
            </p:cNvPr>
            <p:cNvSpPr/>
            <p:nvPr/>
          </p:nvSpPr>
          <p:spPr>
            <a:xfrm>
              <a:off x="9710949" y="1989195"/>
              <a:ext cx="32250" cy="32250"/>
            </a:xfrm>
            <a:custGeom>
              <a:avLst/>
              <a:gdLst>
                <a:gd name="connsiteX0" fmla="*/ 393 w 32250"/>
                <a:gd name="connsiteY0" fmla="*/ 201 h 32250"/>
                <a:gd name="connsiteX1" fmla="*/ 32643 w 32250"/>
                <a:gd name="connsiteY1" fmla="*/ 201 h 32250"/>
                <a:gd name="connsiteX2" fmla="*/ 32643 w 32250"/>
                <a:gd name="connsiteY2" fmla="*/ 32451 h 32250"/>
                <a:gd name="connsiteX3" fmla="*/ 393 w 32250"/>
                <a:gd name="connsiteY3" fmla="*/ 32451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393" y="201"/>
                  </a:moveTo>
                  <a:lnTo>
                    <a:pt x="32643" y="201"/>
                  </a:lnTo>
                  <a:lnTo>
                    <a:pt x="32643" y="32451"/>
                  </a:lnTo>
                  <a:lnTo>
                    <a:pt x="393" y="32451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58" name="Полилиния: фигура 2057">
              <a:extLst>
                <a:ext uri="{FF2B5EF4-FFF2-40B4-BE49-F238E27FC236}">
                  <a16:creationId xmlns="" xmlns:a16="http://schemas.microsoft.com/office/drawing/2014/main" id="{BB6CC014-B7E4-9670-6049-6A3398484483}"/>
                </a:ext>
              </a:extLst>
            </p:cNvPr>
            <p:cNvSpPr/>
            <p:nvPr/>
          </p:nvSpPr>
          <p:spPr>
            <a:xfrm>
              <a:off x="9773571" y="1989195"/>
              <a:ext cx="32250" cy="32250"/>
            </a:xfrm>
            <a:custGeom>
              <a:avLst/>
              <a:gdLst>
                <a:gd name="connsiteX0" fmla="*/ 441 w 32250"/>
                <a:gd name="connsiteY0" fmla="*/ 201 h 32250"/>
                <a:gd name="connsiteX1" fmla="*/ 32691 w 32250"/>
                <a:gd name="connsiteY1" fmla="*/ 201 h 32250"/>
                <a:gd name="connsiteX2" fmla="*/ 32691 w 32250"/>
                <a:gd name="connsiteY2" fmla="*/ 32451 h 32250"/>
                <a:gd name="connsiteX3" fmla="*/ 441 w 32250"/>
                <a:gd name="connsiteY3" fmla="*/ 32451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441" y="201"/>
                  </a:moveTo>
                  <a:lnTo>
                    <a:pt x="32691" y="201"/>
                  </a:lnTo>
                  <a:lnTo>
                    <a:pt x="32691" y="32451"/>
                  </a:lnTo>
                  <a:lnTo>
                    <a:pt x="441" y="32451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59" name="Полилиния: фигура 2058">
              <a:extLst>
                <a:ext uri="{FF2B5EF4-FFF2-40B4-BE49-F238E27FC236}">
                  <a16:creationId xmlns="" xmlns:a16="http://schemas.microsoft.com/office/drawing/2014/main" id="{685A9F7A-296B-EBB2-03DE-3D3ED57B33A6}"/>
                </a:ext>
              </a:extLst>
            </p:cNvPr>
            <p:cNvSpPr/>
            <p:nvPr/>
          </p:nvSpPr>
          <p:spPr>
            <a:xfrm>
              <a:off x="9836192" y="1989195"/>
              <a:ext cx="32250" cy="32250"/>
            </a:xfrm>
            <a:custGeom>
              <a:avLst/>
              <a:gdLst>
                <a:gd name="connsiteX0" fmla="*/ 489 w 32250"/>
                <a:gd name="connsiteY0" fmla="*/ 201 h 32250"/>
                <a:gd name="connsiteX1" fmla="*/ 32739 w 32250"/>
                <a:gd name="connsiteY1" fmla="*/ 201 h 32250"/>
                <a:gd name="connsiteX2" fmla="*/ 32739 w 32250"/>
                <a:gd name="connsiteY2" fmla="*/ 32451 h 32250"/>
                <a:gd name="connsiteX3" fmla="*/ 489 w 32250"/>
                <a:gd name="connsiteY3" fmla="*/ 32451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489" y="201"/>
                  </a:moveTo>
                  <a:lnTo>
                    <a:pt x="32739" y="201"/>
                  </a:lnTo>
                  <a:lnTo>
                    <a:pt x="32739" y="32451"/>
                  </a:lnTo>
                  <a:lnTo>
                    <a:pt x="489" y="32451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60" name="Полилиния: фигура 2059">
              <a:extLst>
                <a:ext uri="{FF2B5EF4-FFF2-40B4-BE49-F238E27FC236}">
                  <a16:creationId xmlns="" xmlns:a16="http://schemas.microsoft.com/office/drawing/2014/main" id="{6471924A-BE02-AAD6-1968-EC02EF862B02}"/>
                </a:ext>
              </a:extLst>
            </p:cNvPr>
            <p:cNvSpPr/>
            <p:nvPr/>
          </p:nvSpPr>
          <p:spPr>
            <a:xfrm>
              <a:off x="9898814" y="1989195"/>
              <a:ext cx="32250" cy="32250"/>
            </a:xfrm>
            <a:custGeom>
              <a:avLst/>
              <a:gdLst>
                <a:gd name="connsiteX0" fmla="*/ 537 w 32250"/>
                <a:gd name="connsiteY0" fmla="*/ 201 h 32250"/>
                <a:gd name="connsiteX1" fmla="*/ 32787 w 32250"/>
                <a:gd name="connsiteY1" fmla="*/ 201 h 32250"/>
                <a:gd name="connsiteX2" fmla="*/ 32787 w 32250"/>
                <a:gd name="connsiteY2" fmla="*/ 32451 h 32250"/>
                <a:gd name="connsiteX3" fmla="*/ 537 w 32250"/>
                <a:gd name="connsiteY3" fmla="*/ 32451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537" y="201"/>
                  </a:moveTo>
                  <a:lnTo>
                    <a:pt x="32787" y="201"/>
                  </a:lnTo>
                  <a:lnTo>
                    <a:pt x="32787" y="32451"/>
                  </a:lnTo>
                  <a:lnTo>
                    <a:pt x="537" y="32451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61" name="Полилиния: фигура 2060">
              <a:extLst>
                <a:ext uri="{FF2B5EF4-FFF2-40B4-BE49-F238E27FC236}">
                  <a16:creationId xmlns="" xmlns:a16="http://schemas.microsoft.com/office/drawing/2014/main" id="{FC626215-D7DA-325F-3B2E-0D1484480CE2}"/>
                </a:ext>
              </a:extLst>
            </p:cNvPr>
            <p:cNvSpPr/>
            <p:nvPr/>
          </p:nvSpPr>
          <p:spPr>
            <a:xfrm>
              <a:off x="9554395" y="2020506"/>
              <a:ext cx="32250" cy="32250"/>
            </a:xfrm>
            <a:custGeom>
              <a:avLst/>
              <a:gdLst>
                <a:gd name="connsiteX0" fmla="*/ 273 w 32250"/>
                <a:gd name="connsiteY0" fmla="*/ 225 h 32250"/>
                <a:gd name="connsiteX1" fmla="*/ 32523 w 32250"/>
                <a:gd name="connsiteY1" fmla="*/ 225 h 32250"/>
                <a:gd name="connsiteX2" fmla="*/ 32523 w 32250"/>
                <a:gd name="connsiteY2" fmla="*/ 32475 h 32250"/>
                <a:gd name="connsiteX3" fmla="*/ 273 w 32250"/>
                <a:gd name="connsiteY3" fmla="*/ 32475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273" y="225"/>
                  </a:moveTo>
                  <a:lnTo>
                    <a:pt x="32523" y="225"/>
                  </a:lnTo>
                  <a:lnTo>
                    <a:pt x="32523" y="32475"/>
                  </a:lnTo>
                  <a:lnTo>
                    <a:pt x="273" y="32475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62" name="Полилиния: фигура 2061">
              <a:extLst>
                <a:ext uri="{FF2B5EF4-FFF2-40B4-BE49-F238E27FC236}">
                  <a16:creationId xmlns="" xmlns:a16="http://schemas.microsoft.com/office/drawing/2014/main" id="{4EDAFD94-7A88-FC47-72BC-D3F5C5F5F250}"/>
                </a:ext>
              </a:extLst>
            </p:cNvPr>
            <p:cNvSpPr/>
            <p:nvPr/>
          </p:nvSpPr>
          <p:spPr>
            <a:xfrm>
              <a:off x="9585706" y="2020506"/>
              <a:ext cx="32250" cy="32250"/>
            </a:xfrm>
            <a:custGeom>
              <a:avLst/>
              <a:gdLst>
                <a:gd name="connsiteX0" fmla="*/ 297 w 32250"/>
                <a:gd name="connsiteY0" fmla="*/ 225 h 32250"/>
                <a:gd name="connsiteX1" fmla="*/ 32547 w 32250"/>
                <a:gd name="connsiteY1" fmla="*/ 225 h 32250"/>
                <a:gd name="connsiteX2" fmla="*/ 32547 w 32250"/>
                <a:gd name="connsiteY2" fmla="*/ 32475 h 32250"/>
                <a:gd name="connsiteX3" fmla="*/ 297 w 32250"/>
                <a:gd name="connsiteY3" fmla="*/ 32475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297" y="225"/>
                  </a:moveTo>
                  <a:lnTo>
                    <a:pt x="32547" y="225"/>
                  </a:lnTo>
                  <a:lnTo>
                    <a:pt x="32547" y="32475"/>
                  </a:lnTo>
                  <a:lnTo>
                    <a:pt x="297" y="32475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63" name="Полилиния: фигура 2062">
              <a:extLst>
                <a:ext uri="{FF2B5EF4-FFF2-40B4-BE49-F238E27FC236}">
                  <a16:creationId xmlns="" xmlns:a16="http://schemas.microsoft.com/office/drawing/2014/main" id="{0677090D-AEF8-8159-14D4-14E3AC18F709}"/>
                </a:ext>
              </a:extLst>
            </p:cNvPr>
            <p:cNvSpPr/>
            <p:nvPr/>
          </p:nvSpPr>
          <p:spPr>
            <a:xfrm>
              <a:off x="9617017" y="2020506"/>
              <a:ext cx="32250" cy="32250"/>
            </a:xfrm>
            <a:custGeom>
              <a:avLst/>
              <a:gdLst>
                <a:gd name="connsiteX0" fmla="*/ 321 w 32250"/>
                <a:gd name="connsiteY0" fmla="*/ 225 h 32250"/>
                <a:gd name="connsiteX1" fmla="*/ 32571 w 32250"/>
                <a:gd name="connsiteY1" fmla="*/ 225 h 32250"/>
                <a:gd name="connsiteX2" fmla="*/ 32571 w 32250"/>
                <a:gd name="connsiteY2" fmla="*/ 32475 h 32250"/>
                <a:gd name="connsiteX3" fmla="*/ 321 w 32250"/>
                <a:gd name="connsiteY3" fmla="*/ 32475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321" y="225"/>
                  </a:moveTo>
                  <a:lnTo>
                    <a:pt x="32571" y="225"/>
                  </a:lnTo>
                  <a:lnTo>
                    <a:pt x="32571" y="32475"/>
                  </a:lnTo>
                  <a:lnTo>
                    <a:pt x="321" y="32475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64" name="Полилиния: фигура 2063">
              <a:extLst>
                <a:ext uri="{FF2B5EF4-FFF2-40B4-BE49-F238E27FC236}">
                  <a16:creationId xmlns="" xmlns:a16="http://schemas.microsoft.com/office/drawing/2014/main" id="{F79D1A40-D0E8-0D55-9581-4253D3449F18}"/>
                </a:ext>
              </a:extLst>
            </p:cNvPr>
            <p:cNvSpPr/>
            <p:nvPr/>
          </p:nvSpPr>
          <p:spPr>
            <a:xfrm>
              <a:off x="9710949" y="2020506"/>
              <a:ext cx="32250" cy="32250"/>
            </a:xfrm>
            <a:custGeom>
              <a:avLst/>
              <a:gdLst>
                <a:gd name="connsiteX0" fmla="*/ 393 w 32250"/>
                <a:gd name="connsiteY0" fmla="*/ 225 h 32250"/>
                <a:gd name="connsiteX1" fmla="*/ 32643 w 32250"/>
                <a:gd name="connsiteY1" fmla="*/ 225 h 32250"/>
                <a:gd name="connsiteX2" fmla="*/ 32643 w 32250"/>
                <a:gd name="connsiteY2" fmla="*/ 32475 h 32250"/>
                <a:gd name="connsiteX3" fmla="*/ 393 w 32250"/>
                <a:gd name="connsiteY3" fmla="*/ 32475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393" y="225"/>
                  </a:moveTo>
                  <a:lnTo>
                    <a:pt x="32643" y="225"/>
                  </a:lnTo>
                  <a:lnTo>
                    <a:pt x="32643" y="32475"/>
                  </a:lnTo>
                  <a:lnTo>
                    <a:pt x="393" y="32475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65" name="Полилиния: фигура 2064">
              <a:extLst>
                <a:ext uri="{FF2B5EF4-FFF2-40B4-BE49-F238E27FC236}">
                  <a16:creationId xmlns="" xmlns:a16="http://schemas.microsoft.com/office/drawing/2014/main" id="{18755A36-920A-9BC4-68E5-417D7FC2D1BD}"/>
                </a:ext>
              </a:extLst>
            </p:cNvPr>
            <p:cNvSpPr/>
            <p:nvPr/>
          </p:nvSpPr>
          <p:spPr>
            <a:xfrm>
              <a:off x="9773571" y="2020506"/>
              <a:ext cx="32250" cy="32250"/>
            </a:xfrm>
            <a:custGeom>
              <a:avLst/>
              <a:gdLst>
                <a:gd name="connsiteX0" fmla="*/ 441 w 32250"/>
                <a:gd name="connsiteY0" fmla="*/ 225 h 32250"/>
                <a:gd name="connsiteX1" fmla="*/ 32691 w 32250"/>
                <a:gd name="connsiteY1" fmla="*/ 225 h 32250"/>
                <a:gd name="connsiteX2" fmla="*/ 32691 w 32250"/>
                <a:gd name="connsiteY2" fmla="*/ 32475 h 32250"/>
                <a:gd name="connsiteX3" fmla="*/ 441 w 32250"/>
                <a:gd name="connsiteY3" fmla="*/ 32475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441" y="225"/>
                  </a:moveTo>
                  <a:lnTo>
                    <a:pt x="32691" y="225"/>
                  </a:lnTo>
                  <a:lnTo>
                    <a:pt x="32691" y="32475"/>
                  </a:lnTo>
                  <a:lnTo>
                    <a:pt x="441" y="32475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66" name="Полилиния: фигура 2065">
              <a:extLst>
                <a:ext uri="{FF2B5EF4-FFF2-40B4-BE49-F238E27FC236}">
                  <a16:creationId xmlns="" xmlns:a16="http://schemas.microsoft.com/office/drawing/2014/main" id="{5554D5F4-E4A9-6C7D-CA79-987A64DCCCAC}"/>
                </a:ext>
              </a:extLst>
            </p:cNvPr>
            <p:cNvSpPr/>
            <p:nvPr/>
          </p:nvSpPr>
          <p:spPr>
            <a:xfrm>
              <a:off x="9303909" y="2051816"/>
              <a:ext cx="32250" cy="32250"/>
            </a:xfrm>
            <a:custGeom>
              <a:avLst/>
              <a:gdLst>
                <a:gd name="connsiteX0" fmla="*/ 81 w 32250"/>
                <a:gd name="connsiteY0" fmla="*/ 249 h 32250"/>
                <a:gd name="connsiteX1" fmla="*/ 32331 w 32250"/>
                <a:gd name="connsiteY1" fmla="*/ 249 h 32250"/>
                <a:gd name="connsiteX2" fmla="*/ 32331 w 32250"/>
                <a:gd name="connsiteY2" fmla="*/ 32499 h 32250"/>
                <a:gd name="connsiteX3" fmla="*/ 81 w 32250"/>
                <a:gd name="connsiteY3" fmla="*/ 32499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81" y="249"/>
                  </a:moveTo>
                  <a:lnTo>
                    <a:pt x="32331" y="249"/>
                  </a:lnTo>
                  <a:lnTo>
                    <a:pt x="32331" y="32499"/>
                  </a:lnTo>
                  <a:lnTo>
                    <a:pt x="81" y="32499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68" name="Полилиния: фигура 2067">
              <a:extLst>
                <a:ext uri="{FF2B5EF4-FFF2-40B4-BE49-F238E27FC236}">
                  <a16:creationId xmlns="" xmlns:a16="http://schemas.microsoft.com/office/drawing/2014/main" id="{657AAFA2-667A-2455-63B7-E68D4545B567}"/>
                </a:ext>
              </a:extLst>
            </p:cNvPr>
            <p:cNvSpPr/>
            <p:nvPr/>
          </p:nvSpPr>
          <p:spPr>
            <a:xfrm>
              <a:off x="9335220" y="2051816"/>
              <a:ext cx="32250" cy="32250"/>
            </a:xfrm>
            <a:custGeom>
              <a:avLst/>
              <a:gdLst>
                <a:gd name="connsiteX0" fmla="*/ 105 w 32250"/>
                <a:gd name="connsiteY0" fmla="*/ 249 h 32250"/>
                <a:gd name="connsiteX1" fmla="*/ 32355 w 32250"/>
                <a:gd name="connsiteY1" fmla="*/ 249 h 32250"/>
                <a:gd name="connsiteX2" fmla="*/ 32355 w 32250"/>
                <a:gd name="connsiteY2" fmla="*/ 32499 h 32250"/>
                <a:gd name="connsiteX3" fmla="*/ 105 w 32250"/>
                <a:gd name="connsiteY3" fmla="*/ 32499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105" y="249"/>
                  </a:moveTo>
                  <a:lnTo>
                    <a:pt x="32355" y="249"/>
                  </a:lnTo>
                  <a:lnTo>
                    <a:pt x="32355" y="32499"/>
                  </a:lnTo>
                  <a:lnTo>
                    <a:pt x="105" y="32499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69" name="Полилиния: фигура 2068">
              <a:extLst>
                <a:ext uri="{FF2B5EF4-FFF2-40B4-BE49-F238E27FC236}">
                  <a16:creationId xmlns="" xmlns:a16="http://schemas.microsoft.com/office/drawing/2014/main" id="{73E6148A-0FF2-84A5-9E67-3AAE9864B7EB}"/>
                </a:ext>
              </a:extLst>
            </p:cNvPr>
            <p:cNvSpPr/>
            <p:nvPr/>
          </p:nvSpPr>
          <p:spPr>
            <a:xfrm>
              <a:off x="9366530" y="2051816"/>
              <a:ext cx="32250" cy="32250"/>
            </a:xfrm>
            <a:custGeom>
              <a:avLst/>
              <a:gdLst>
                <a:gd name="connsiteX0" fmla="*/ 129 w 32250"/>
                <a:gd name="connsiteY0" fmla="*/ 249 h 32250"/>
                <a:gd name="connsiteX1" fmla="*/ 32379 w 32250"/>
                <a:gd name="connsiteY1" fmla="*/ 249 h 32250"/>
                <a:gd name="connsiteX2" fmla="*/ 32379 w 32250"/>
                <a:gd name="connsiteY2" fmla="*/ 32499 h 32250"/>
                <a:gd name="connsiteX3" fmla="*/ 129 w 32250"/>
                <a:gd name="connsiteY3" fmla="*/ 32499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129" y="249"/>
                  </a:moveTo>
                  <a:lnTo>
                    <a:pt x="32379" y="249"/>
                  </a:lnTo>
                  <a:lnTo>
                    <a:pt x="32379" y="32499"/>
                  </a:lnTo>
                  <a:lnTo>
                    <a:pt x="129" y="32499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70" name="Полилиния: фигура 2069">
              <a:extLst>
                <a:ext uri="{FF2B5EF4-FFF2-40B4-BE49-F238E27FC236}">
                  <a16:creationId xmlns="" xmlns:a16="http://schemas.microsoft.com/office/drawing/2014/main" id="{0349AECD-B22F-857E-9ED0-7EE1083044C6}"/>
                </a:ext>
              </a:extLst>
            </p:cNvPr>
            <p:cNvSpPr/>
            <p:nvPr/>
          </p:nvSpPr>
          <p:spPr>
            <a:xfrm>
              <a:off x="9397841" y="2051816"/>
              <a:ext cx="32250" cy="32250"/>
            </a:xfrm>
            <a:custGeom>
              <a:avLst/>
              <a:gdLst>
                <a:gd name="connsiteX0" fmla="*/ 153 w 32250"/>
                <a:gd name="connsiteY0" fmla="*/ 249 h 32250"/>
                <a:gd name="connsiteX1" fmla="*/ 32403 w 32250"/>
                <a:gd name="connsiteY1" fmla="*/ 249 h 32250"/>
                <a:gd name="connsiteX2" fmla="*/ 32403 w 32250"/>
                <a:gd name="connsiteY2" fmla="*/ 32499 h 32250"/>
                <a:gd name="connsiteX3" fmla="*/ 153 w 32250"/>
                <a:gd name="connsiteY3" fmla="*/ 32499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153" y="249"/>
                  </a:moveTo>
                  <a:lnTo>
                    <a:pt x="32403" y="249"/>
                  </a:lnTo>
                  <a:lnTo>
                    <a:pt x="32403" y="32499"/>
                  </a:lnTo>
                  <a:lnTo>
                    <a:pt x="153" y="32499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71" name="Полилиния: фигура 2070">
              <a:extLst>
                <a:ext uri="{FF2B5EF4-FFF2-40B4-BE49-F238E27FC236}">
                  <a16:creationId xmlns="" xmlns:a16="http://schemas.microsoft.com/office/drawing/2014/main" id="{21571C58-26D5-DC9F-6B8C-20CEAF1B8EEA}"/>
                </a:ext>
              </a:extLst>
            </p:cNvPr>
            <p:cNvSpPr/>
            <p:nvPr/>
          </p:nvSpPr>
          <p:spPr>
            <a:xfrm>
              <a:off x="9429152" y="2051816"/>
              <a:ext cx="32250" cy="32250"/>
            </a:xfrm>
            <a:custGeom>
              <a:avLst/>
              <a:gdLst>
                <a:gd name="connsiteX0" fmla="*/ 177 w 32250"/>
                <a:gd name="connsiteY0" fmla="*/ 249 h 32250"/>
                <a:gd name="connsiteX1" fmla="*/ 32427 w 32250"/>
                <a:gd name="connsiteY1" fmla="*/ 249 h 32250"/>
                <a:gd name="connsiteX2" fmla="*/ 32427 w 32250"/>
                <a:gd name="connsiteY2" fmla="*/ 32499 h 32250"/>
                <a:gd name="connsiteX3" fmla="*/ 177 w 32250"/>
                <a:gd name="connsiteY3" fmla="*/ 32499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177" y="249"/>
                  </a:moveTo>
                  <a:lnTo>
                    <a:pt x="32427" y="249"/>
                  </a:lnTo>
                  <a:lnTo>
                    <a:pt x="32427" y="32499"/>
                  </a:lnTo>
                  <a:lnTo>
                    <a:pt x="177" y="32499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72" name="Полилиния: фигура 2071">
              <a:extLst>
                <a:ext uri="{FF2B5EF4-FFF2-40B4-BE49-F238E27FC236}">
                  <a16:creationId xmlns="" xmlns:a16="http://schemas.microsoft.com/office/drawing/2014/main" id="{F315A29C-A7F7-CF9F-106B-F97C6B526DB4}"/>
                </a:ext>
              </a:extLst>
            </p:cNvPr>
            <p:cNvSpPr/>
            <p:nvPr/>
          </p:nvSpPr>
          <p:spPr>
            <a:xfrm>
              <a:off x="9460463" y="2051816"/>
              <a:ext cx="32250" cy="32250"/>
            </a:xfrm>
            <a:custGeom>
              <a:avLst/>
              <a:gdLst>
                <a:gd name="connsiteX0" fmla="*/ 201 w 32250"/>
                <a:gd name="connsiteY0" fmla="*/ 249 h 32250"/>
                <a:gd name="connsiteX1" fmla="*/ 32451 w 32250"/>
                <a:gd name="connsiteY1" fmla="*/ 249 h 32250"/>
                <a:gd name="connsiteX2" fmla="*/ 32451 w 32250"/>
                <a:gd name="connsiteY2" fmla="*/ 32499 h 32250"/>
                <a:gd name="connsiteX3" fmla="*/ 201 w 32250"/>
                <a:gd name="connsiteY3" fmla="*/ 32499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201" y="249"/>
                  </a:moveTo>
                  <a:lnTo>
                    <a:pt x="32451" y="249"/>
                  </a:lnTo>
                  <a:lnTo>
                    <a:pt x="32451" y="32499"/>
                  </a:lnTo>
                  <a:lnTo>
                    <a:pt x="201" y="32499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73" name="Полилиния: фигура 2072">
              <a:extLst>
                <a:ext uri="{FF2B5EF4-FFF2-40B4-BE49-F238E27FC236}">
                  <a16:creationId xmlns="" xmlns:a16="http://schemas.microsoft.com/office/drawing/2014/main" id="{F6D86D8A-0D71-990B-A10F-581AC917A6EA}"/>
                </a:ext>
              </a:extLst>
            </p:cNvPr>
            <p:cNvSpPr/>
            <p:nvPr/>
          </p:nvSpPr>
          <p:spPr>
            <a:xfrm>
              <a:off x="9491774" y="2051816"/>
              <a:ext cx="32250" cy="32250"/>
            </a:xfrm>
            <a:custGeom>
              <a:avLst/>
              <a:gdLst>
                <a:gd name="connsiteX0" fmla="*/ 225 w 32250"/>
                <a:gd name="connsiteY0" fmla="*/ 249 h 32250"/>
                <a:gd name="connsiteX1" fmla="*/ 32475 w 32250"/>
                <a:gd name="connsiteY1" fmla="*/ 249 h 32250"/>
                <a:gd name="connsiteX2" fmla="*/ 32475 w 32250"/>
                <a:gd name="connsiteY2" fmla="*/ 32499 h 32250"/>
                <a:gd name="connsiteX3" fmla="*/ 225 w 32250"/>
                <a:gd name="connsiteY3" fmla="*/ 32499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225" y="249"/>
                  </a:moveTo>
                  <a:lnTo>
                    <a:pt x="32475" y="249"/>
                  </a:lnTo>
                  <a:lnTo>
                    <a:pt x="32475" y="32499"/>
                  </a:lnTo>
                  <a:lnTo>
                    <a:pt x="225" y="32499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74" name="Полилиния: фигура 2073">
              <a:extLst>
                <a:ext uri="{FF2B5EF4-FFF2-40B4-BE49-F238E27FC236}">
                  <a16:creationId xmlns="" xmlns:a16="http://schemas.microsoft.com/office/drawing/2014/main" id="{3878B61D-BBBF-03E5-6B53-2F45991FA1C0}"/>
                </a:ext>
              </a:extLst>
            </p:cNvPr>
            <p:cNvSpPr/>
            <p:nvPr/>
          </p:nvSpPr>
          <p:spPr>
            <a:xfrm>
              <a:off x="9554395" y="2051816"/>
              <a:ext cx="32250" cy="32250"/>
            </a:xfrm>
            <a:custGeom>
              <a:avLst/>
              <a:gdLst>
                <a:gd name="connsiteX0" fmla="*/ 273 w 32250"/>
                <a:gd name="connsiteY0" fmla="*/ 249 h 32250"/>
                <a:gd name="connsiteX1" fmla="*/ 32523 w 32250"/>
                <a:gd name="connsiteY1" fmla="*/ 249 h 32250"/>
                <a:gd name="connsiteX2" fmla="*/ 32523 w 32250"/>
                <a:gd name="connsiteY2" fmla="*/ 32499 h 32250"/>
                <a:gd name="connsiteX3" fmla="*/ 273 w 32250"/>
                <a:gd name="connsiteY3" fmla="*/ 32499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273" y="249"/>
                  </a:moveTo>
                  <a:lnTo>
                    <a:pt x="32523" y="249"/>
                  </a:lnTo>
                  <a:lnTo>
                    <a:pt x="32523" y="32499"/>
                  </a:lnTo>
                  <a:lnTo>
                    <a:pt x="273" y="32499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75" name="Полилиния: фигура 2074">
              <a:extLst>
                <a:ext uri="{FF2B5EF4-FFF2-40B4-BE49-F238E27FC236}">
                  <a16:creationId xmlns="" xmlns:a16="http://schemas.microsoft.com/office/drawing/2014/main" id="{DD6632CF-7233-066A-D318-A1AC2CDE9295}"/>
                </a:ext>
              </a:extLst>
            </p:cNvPr>
            <p:cNvSpPr/>
            <p:nvPr/>
          </p:nvSpPr>
          <p:spPr>
            <a:xfrm>
              <a:off x="9648328" y="2051816"/>
              <a:ext cx="32250" cy="32250"/>
            </a:xfrm>
            <a:custGeom>
              <a:avLst/>
              <a:gdLst>
                <a:gd name="connsiteX0" fmla="*/ 345 w 32250"/>
                <a:gd name="connsiteY0" fmla="*/ 249 h 32250"/>
                <a:gd name="connsiteX1" fmla="*/ 32595 w 32250"/>
                <a:gd name="connsiteY1" fmla="*/ 249 h 32250"/>
                <a:gd name="connsiteX2" fmla="*/ 32595 w 32250"/>
                <a:gd name="connsiteY2" fmla="*/ 32499 h 32250"/>
                <a:gd name="connsiteX3" fmla="*/ 345 w 32250"/>
                <a:gd name="connsiteY3" fmla="*/ 32499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345" y="249"/>
                  </a:moveTo>
                  <a:lnTo>
                    <a:pt x="32595" y="249"/>
                  </a:lnTo>
                  <a:lnTo>
                    <a:pt x="32595" y="32499"/>
                  </a:lnTo>
                  <a:lnTo>
                    <a:pt x="345" y="32499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76" name="Полилиния: фигура 2075">
              <a:extLst>
                <a:ext uri="{FF2B5EF4-FFF2-40B4-BE49-F238E27FC236}">
                  <a16:creationId xmlns="" xmlns:a16="http://schemas.microsoft.com/office/drawing/2014/main" id="{C696C288-8947-6751-5111-B4533A8BB594}"/>
                </a:ext>
              </a:extLst>
            </p:cNvPr>
            <p:cNvSpPr/>
            <p:nvPr/>
          </p:nvSpPr>
          <p:spPr>
            <a:xfrm>
              <a:off x="9710949" y="2051816"/>
              <a:ext cx="32250" cy="32250"/>
            </a:xfrm>
            <a:custGeom>
              <a:avLst/>
              <a:gdLst>
                <a:gd name="connsiteX0" fmla="*/ 393 w 32250"/>
                <a:gd name="connsiteY0" fmla="*/ 249 h 32250"/>
                <a:gd name="connsiteX1" fmla="*/ 32643 w 32250"/>
                <a:gd name="connsiteY1" fmla="*/ 249 h 32250"/>
                <a:gd name="connsiteX2" fmla="*/ 32643 w 32250"/>
                <a:gd name="connsiteY2" fmla="*/ 32499 h 32250"/>
                <a:gd name="connsiteX3" fmla="*/ 393 w 32250"/>
                <a:gd name="connsiteY3" fmla="*/ 32499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393" y="249"/>
                  </a:moveTo>
                  <a:lnTo>
                    <a:pt x="32643" y="249"/>
                  </a:lnTo>
                  <a:lnTo>
                    <a:pt x="32643" y="32499"/>
                  </a:lnTo>
                  <a:lnTo>
                    <a:pt x="393" y="32499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77" name="Полилиния: фигура 2076">
              <a:extLst>
                <a:ext uri="{FF2B5EF4-FFF2-40B4-BE49-F238E27FC236}">
                  <a16:creationId xmlns="" xmlns:a16="http://schemas.microsoft.com/office/drawing/2014/main" id="{1E87DE3B-0BA6-FC8E-C131-7152BA38D256}"/>
                </a:ext>
              </a:extLst>
            </p:cNvPr>
            <p:cNvSpPr/>
            <p:nvPr/>
          </p:nvSpPr>
          <p:spPr>
            <a:xfrm>
              <a:off x="9742260" y="2051816"/>
              <a:ext cx="32250" cy="32250"/>
            </a:xfrm>
            <a:custGeom>
              <a:avLst/>
              <a:gdLst>
                <a:gd name="connsiteX0" fmla="*/ 417 w 32250"/>
                <a:gd name="connsiteY0" fmla="*/ 249 h 32250"/>
                <a:gd name="connsiteX1" fmla="*/ 32667 w 32250"/>
                <a:gd name="connsiteY1" fmla="*/ 249 h 32250"/>
                <a:gd name="connsiteX2" fmla="*/ 32667 w 32250"/>
                <a:gd name="connsiteY2" fmla="*/ 32499 h 32250"/>
                <a:gd name="connsiteX3" fmla="*/ 417 w 32250"/>
                <a:gd name="connsiteY3" fmla="*/ 32499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417" y="249"/>
                  </a:moveTo>
                  <a:lnTo>
                    <a:pt x="32667" y="249"/>
                  </a:lnTo>
                  <a:lnTo>
                    <a:pt x="32667" y="32499"/>
                  </a:lnTo>
                  <a:lnTo>
                    <a:pt x="417" y="32499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78" name="Полилиния: фигура 2077">
              <a:extLst>
                <a:ext uri="{FF2B5EF4-FFF2-40B4-BE49-F238E27FC236}">
                  <a16:creationId xmlns="" xmlns:a16="http://schemas.microsoft.com/office/drawing/2014/main" id="{3C1C334F-E89C-C693-6F77-7712AE74ED73}"/>
                </a:ext>
              </a:extLst>
            </p:cNvPr>
            <p:cNvSpPr/>
            <p:nvPr/>
          </p:nvSpPr>
          <p:spPr>
            <a:xfrm>
              <a:off x="9773571" y="2051816"/>
              <a:ext cx="32250" cy="32250"/>
            </a:xfrm>
            <a:custGeom>
              <a:avLst/>
              <a:gdLst>
                <a:gd name="connsiteX0" fmla="*/ 441 w 32250"/>
                <a:gd name="connsiteY0" fmla="*/ 249 h 32250"/>
                <a:gd name="connsiteX1" fmla="*/ 32691 w 32250"/>
                <a:gd name="connsiteY1" fmla="*/ 249 h 32250"/>
                <a:gd name="connsiteX2" fmla="*/ 32691 w 32250"/>
                <a:gd name="connsiteY2" fmla="*/ 32499 h 32250"/>
                <a:gd name="connsiteX3" fmla="*/ 441 w 32250"/>
                <a:gd name="connsiteY3" fmla="*/ 32499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441" y="249"/>
                  </a:moveTo>
                  <a:lnTo>
                    <a:pt x="32691" y="249"/>
                  </a:lnTo>
                  <a:lnTo>
                    <a:pt x="32691" y="32499"/>
                  </a:lnTo>
                  <a:lnTo>
                    <a:pt x="441" y="32499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79" name="Полилиния: фигура 2078">
              <a:extLst>
                <a:ext uri="{FF2B5EF4-FFF2-40B4-BE49-F238E27FC236}">
                  <a16:creationId xmlns="" xmlns:a16="http://schemas.microsoft.com/office/drawing/2014/main" id="{25D5EE66-6668-5F8F-DB16-DD19701B815E}"/>
                </a:ext>
              </a:extLst>
            </p:cNvPr>
            <p:cNvSpPr/>
            <p:nvPr/>
          </p:nvSpPr>
          <p:spPr>
            <a:xfrm>
              <a:off x="9836192" y="2051816"/>
              <a:ext cx="32250" cy="32250"/>
            </a:xfrm>
            <a:custGeom>
              <a:avLst/>
              <a:gdLst>
                <a:gd name="connsiteX0" fmla="*/ 489 w 32250"/>
                <a:gd name="connsiteY0" fmla="*/ 249 h 32250"/>
                <a:gd name="connsiteX1" fmla="*/ 32739 w 32250"/>
                <a:gd name="connsiteY1" fmla="*/ 249 h 32250"/>
                <a:gd name="connsiteX2" fmla="*/ 32739 w 32250"/>
                <a:gd name="connsiteY2" fmla="*/ 32499 h 32250"/>
                <a:gd name="connsiteX3" fmla="*/ 489 w 32250"/>
                <a:gd name="connsiteY3" fmla="*/ 32499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489" y="249"/>
                  </a:moveTo>
                  <a:lnTo>
                    <a:pt x="32739" y="249"/>
                  </a:lnTo>
                  <a:lnTo>
                    <a:pt x="32739" y="32499"/>
                  </a:lnTo>
                  <a:lnTo>
                    <a:pt x="489" y="32499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80" name="Полилиния: фигура 2079">
              <a:extLst>
                <a:ext uri="{FF2B5EF4-FFF2-40B4-BE49-F238E27FC236}">
                  <a16:creationId xmlns="" xmlns:a16="http://schemas.microsoft.com/office/drawing/2014/main" id="{22F48CE5-B33C-B318-6794-A07C1CE7D683}"/>
                </a:ext>
              </a:extLst>
            </p:cNvPr>
            <p:cNvSpPr/>
            <p:nvPr/>
          </p:nvSpPr>
          <p:spPr>
            <a:xfrm>
              <a:off x="9992746" y="2051816"/>
              <a:ext cx="32250" cy="32250"/>
            </a:xfrm>
            <a:custGeom>
              <a:avLst/>
              <a:gdLst>
                <a:gd name="connsiteX0" fmla="*/ 609 w 32250"/>
                <a:gd name="connsiteY0" fmla="*/ 249 h 32250"/>
                <a:gd name="connsiteX1" fmla="*/ 32859 w 32250"/>
                <a:gd name="connsiteY1" fmla="*/ 249 h 32250"/>
                <a:gd name="connsiteX2" fmla="*/ 32859 w 32250"/>
                <a:gd name="connsiteY2" fmla="*/ 32499 h 32250"/>
                <a:gd name="connsiteX3" fmla="*/ 609 w 32250"/>
                <a:gd name="connsiteY3" fmla="*/ 32499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609" y="249"/>
                  </a:moveTo>
                  <a:lnTo>
                    <a:pt x="32859" y="249"/>
                  </a:lnTo>
                  <a:lnTo>
                    <a:pt x="32859" y="32499"/>
                  </a:lnTo>
                  <a:lnTo>
                    <a:pt x="609" y="32499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81" name="Полилиния: фигура 2080">
              <a:extLst>
                <a:ext uri="{FF2B5EF4-FFF2-40B4-BE49-F238E27FC236}">
                  <a16:creationId xmlns="" xmlns:a16="http://schemas.microsoft.com/office/drawing/2014/main" id="{3C910796-5182-5048-196A-EFEA9ECFAAF6}"/>
                </a:ext>
              </a:extLst>
            </p:cNvPr>
            <p:cNvSpPr/>
            <p:nvPr/>
          </p:nvSpPr>
          <p:spPr>
            <a:xfrm>
              <a:off x="10024057" y="2051816"/>
              <a:ext cx="32250" cy="32250"/>
            </a:xfrm>
            <a:custGeom>
              <a:avLst/>
              <a:gdLst>
                <a:gd name="connsiteX0" fmla="*/ 633 w 32250"/>
                <a:gd name="connsiteY0" fmla="*/ 249 h 32250"/>
                <a:gd name="connsiteX1" fmla="*/ 32883 w 32250"/>
                <a:gd name="connsiteY1" fmla="*/ 249 h 32250"/>
                <a:gd name="connsiteX2" fmla="*/ 32883 w 32250"/>
                <a:gd name="connsiteY2" fmla="*/ 32499 h 32250"/>
                <a:gd name="connsiteX3" fmla="*/ 633 w 32250"/>
                <a:gd name="connsiteY3" fmla="*/ 32499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633" y="249"/>
                  </a:moveTo>
                  <a:lnTo>
                    <a:pt x="32883" y="249"/>
                  </a:lnTo>
                  <a:lnTo>
                    <a:pt x="32883" y="32499"/>
                  </a:lnTo>
                  <a:lnTo>
                    <a:pt x="633" y="32499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82" name="Полилиния: фигура 2081">
              <a:extLst>
                <a:ext uri="{FF2B5EF4-FFF2-40B4-BE49-F238E27FC236}">
                  <a16:creationId xmlns="" xmlns:a16="http://schemas.microsoft.com/office/drawing/2014/main" id="{96579D8D-22BF-A2F0-3693-86588435DB74}"/>
                </a:ext>
              </a:extLst>
            </p:cNvPr>
            <p:cNvSpPr/>
            <p:nvPr/>
          </p:nvSpPr>
          <p:spPr>
            <a:xfrm>
              <a:off x="10149300" y="2051816"/>
              <a:ext cx="32250" cy="32250"/>
            </a:xfrm>
            <a:custGeom>
              <a:avLst/>
              <a:gdLst>
                <a:gd name="connsiteX0" fmla="*/ 729 w 32250"/>
                <a:gd name="connsiteY0" fmla="*/ 249 h 32250"/>
                <a:gd name="connsiteX1" fmla="*/ 32979 w 32250"/>
                <a:gd name="connsiteY1" fmla="*/ 249 h 32250"/>
                <a:gd name="connsiteX2" fmla="*/ 32979 w 32250"/>
                <a:gd name="connsiteY2" fmla="*/ 32499 h 32250"/>
                <a:gd name="connsiteX3" fmla="*/ 729 w 32250"/>
                <a:gd name="connsiteY3" fmla="*/ 32499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729" y="249"/>
                  </a:moveTo>
                  <a:lnTo>
                    <a:pt x="32979" y="249"/>
                  </a:lnTo>
                  <a:lnTo>
                    <a:pt x="32979" y="32499"/>
                  </a:lnTo>
                  <a:lnTo>
                    <a:pt x="729" y="32499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83" name="Полилиния: фигура 2082">
              <a:extLst>
                <a:ext uri="{FF2B5EF4-FFF2-40B4-BE49-F238E27FC236}">
                  <a16:creationId xmlns="" xmlns:a16="http://schemas.microsoft.com/office/drawing/2014/main" id="{A8B36F96-B4A1-6F3A-2E5D-C096FBE01F3F}"/>
                </a:ext>
              </a:extLst>
            </p:cNvPr>
            <p:cNvSpPr/>
            <p:nvPr/>
          </p:nvSpPr>
          <p:spPr>
            <a:xfrm>
              <a:off x="9272598" y="2083127"/>
              <a:ext cx="32250" cy="32250"/>
            </a:xfrm>
            <a:custGeom>
              <a:avLst/>
              <a:gdLst>
                <a:gd name="connsiteX0" fmla="*/ 57 w 32250"/>
                <a:gd name="connsiteY0" fmla="*/ 273 h 32250"/>
                <a:gd name="connsiteX1" fmla="*/ 32307 w 32250"/>
                <a:gd name="connsiteY1" fmla="*/ 273 h 32250"/>
                <a:gd name="connsiteX2" fmla="*/ 32307 w 32250"/>
                <a:gd name="connsiteY2" fmla="*/ 32523 h 32250"/>
                <a:gd name="connsiteX3" fmla="*/ 57 w 32250"/>
                <a:gd name="connsiteY3" fmla="*/ 32523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57" y="273"/>
                  </a:moveTo>
                  <a:lnTo>
                    <a:pt x="32307" y="273"/>
                  </a:lnTo>
                  <a:lnTo>
                    <a:pt x="32307" y="32523"/>
                  </a:lnTo>
                  <a:lnTo>
                    <a:pt x="57" y="32523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85" name="Полилиния: фигура 2084">
              <a:extLst>
                <a:ext uri="{FF2B5EF4-FFF2-40B4-BE49-F238E27FC236}">
                  <a16:creationId xmlns="" xmlns:a16="http://schemas.microsoft.com/office/drawing/2014/main" id="{0BEA895B-7369-BF16-9ACD-E962F3B8647C}"/>
                </a:ext>
              </a:extLst>
            </p:cNvPr>
            <p:cNvSpPr/>
            <p:nvPr/>
          </p:nvSpPr>
          <p:spPr>
            <a:xfrm>
              <a:off x="9335220" y="2083127"/>
              <a:ext cx="32250" cy="32250"/>
            </a:xfrm>
            <a:custGeom>
              <a:avLst/>
              <a:gdLst>
                <a:gd name="connsiteX0" fmla="*/ 105 w 32250"/>
                <a:gd name="connsiteY0" fmla="*/ 273 h 32250"/>
                <a:gd name="connsiteX1" fmla="*/ 32355 w 32250"/>
                <a:gd name="connsiteY1" fmla="*/ 273 h 32250"/>
                <a:gd name="connsiteX2" fmla="*/ 32355 w 32250"/>
                <a:gd name="connsiteY2" fmla="*/ 32523 h 32250"/>
                <a:gd name="connsiteX3" fmla="*/ 105 w 32250"/>
                <a:gd name="connsiteY3" fmla="*/ 32523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105" y="273"/>
                  </a:moveTo>
                  <a:lnTo>
                    <a:pt x="32355" y="273"/>
                  </a:lnTo>
                  <a:lnTo>
                    <a:pt x="32355" y="32523"/>
                  </a:lnTo>
                  <a:lnTo>
                    <a:pt x="105" y="32523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86" name="Полилиния: фигура 2085">
              <a:extLst>
                <a:ext uri="{FF2B5EF4-FFF2-40B4-BE49-F238E27FC236}">
                  <a16:creationId xmlns="" xmlns:a16="http://schemas.microsoft.com/office/drawing/2014/main" id="{E866BF5C-EA93-B419-2B0C-BC3355B64384}"/>
                </a:ext>
              </a:extLst>
            </p:cNvPr>
            <p:cNvSpPr/>
            <p:nvPr/>
          </p:nvSpPr>
          <p:spPr>
            <a:xfrm>
              <a:off x="9429152" y="2083127"/>
              <a:ext cx="32250" cy="32250"/>
            </a:xfrm>
            <a:custGeom>
              <a:avLst/>
              <a:gdLst>
                <a:gd name="connsiteX0" fmla="*/ 177 w 32250"/>
                <a:gd name="connsiteY0" fmla="*/ 273 h 32250"/>
                <a:gd name="connsiteX1" fmla="*/ 32427 w 32250"/>
                <a:gd name="connsiteY1" fmla="*/ 273 h 32250"/>
                <a:gd name="connsiteX2" fmla="*/ 32427 w 32250"/>
                <a:gd name="connsiteY2" fmla="*/ 32523 h 32250"/>
                <a:gd name="connsiteX3" fmla="*/ 177 w 32250"/>
                <a:gd name="connsiteY3" fmla="*/ 32523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177" y="273"/>
                  </a:moveTo>
                  <a:lnTo>
                    <a:pt x="32427" y="273"/>
                  </a:lnTo>
                  <a:lnTo>
                    <a:pt x="32427" y="32523"/>
                  </a:lnTo>
                  <a:lnTo>
                    <a:pt x="177" y="32523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88" name="Полилиния: фигура 2087">
              <a:extLst>
                <a:ext uri="{FF2B5EF4-FFF2-40B4-BE49-F238E27FC236}">
                  <a16:creationId xmlns="" xmlns:a16="http://schemas.microsoft.com/office/drawing/2014/main" id="{133F8BE1-8190-902E-0BF6-850595F47768}"/>
                </a:ext>
              </a:extLst>
            </p:cNvPr>
            <p:cNvSpPr/>
            <p:nvPr/>
          </p:nvSpPr>
          <p:spPr>
            <a:xfrm>
              <a:off x="9523084" y="2083127"/>
              <a:ext cx="32250" cy="32250"/>
            </a:xfrm>
            <a:custGeom>
              <a:avLst/>
              <a:gdLst>
                <a:gd name="connsiteX0" fmla="*/ 249 w 32250"/>
                <a:gd name="connsiteY0" fmla="*/ 273 h 32250"/>
                <a:gd name="connsiteX1" fmla="*/ 32499 w 32250"/>
                <a:gd name="connsiteY1" fmla="*/ 273 h 32250"/>
                <a:gd name="connsiteX2" fmla="*/ 32499 w 32250"/>
                <a:gd name="connsiteY2" fmla="*/ 32523 h 32250"/>
                <a:gd name="connsiteX3" fmla="*/ 249 w 32250"/>
                <a:gd name="connsiteY3" fmla="*/ 32523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249" y="273"/>
                  </a:moveTo>
                  <a:lnTo>
                    <a:pt x="32499" y="273"/>
                  </a:lnTo>
                  <a:lnTo>
                    <a:pt x="32499" y="32523"/>
                  </a:lnTo>
                  <a:lnTo>
                    <a:pt x="249" y="32523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89" name="Полилиния: фигура 2088">
              <a:extLst>
                <a:ext uri="{FF2B5EF4-FFF2-40B4-BE49-F238E27FC236}">
                  <a16:creationId xmlns="" xmlns:a16="http://schemas.microsoft.com/office/drawing/2014/main" id="{0C6C699C-05E9-6CA7-79B5-798E803B0E56}"/>
                </a:ext>
              </a:extLst>
            </p:cNvPr>
            <p:cNvSpPr/>
            <p:nvPr/>
          </p:nvSpPr>
          <p:spPr>
            <a:xfrm>
              <a:off x="9554395" y="2083127"/>
              <a:ext cx="32250" cy="32250"/>
            </a:xfrm>
            <a:custGeom>
              <a:avLst/>
              <a:gdLst>
                <a:gd name="connsiteX0" fmla="*/ 273 w 32250"/>
                <a:gd name="connsiteY0" fmla="*/ 273 h 32250"/>
                <a:gd name="connsiteX1" fmla="*/ 32523 w 32250"/>
                <a:gd name="connsiteY1" fmla="*/ 273 h 32250"/>
                <a:gd name="connsiteX2" fmla="*/ 32523 w 32250"/>
                <a:gd name="connsiteY2" fmla="*/ 32523 h 32250"/>
                <a:gd name="connsiteX3" fmla="*/ 273 w 32250"/>
                <a:gd name="connsiteY3" fmla="*/ 32523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273" y="273"/>
                  </a:moveTo>
                  <a:lnTo>
                    <a:pt x="32523" y="273"/>
                  </a:lnTo>
                  <a:lnTo>
                    <a:pt x="32523" y="32523"/>
                  </a:lnTo>
                  <a:lnTo>
                    <a:pt x="273" y="32523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90" name="Полилиния: фигура 2089">
              <a:extLst>
                <a:ext uri="{FF2B5EF4-FFF2-40B4-BE49-F238E27FC236}">
                  <a16:creationId xmlns="" xmlns:a16="http://schemas.microsoft.com/office/drawing/2014/main" id="{218BC0C3-B45F-E634-0405-7B6DF37B924E}"/>
                </a:ext>
              </a:extLst>
            </p:cNvPr>
            <p:cNvSpPr/>
            <p:nvPr/>
          </p:nvSpPr>
          <p:spPr>
            <a:xfrm>
              <a:off x="9585706" y="2083127"/>
              <a:ext cx="32250" cy="32250"/>
            </a:xfrm>
            <a:custGeom>
              <a:avLst/>
              <a:gdLst>
                <a:gd name="connsiteX0" fmla="*/ 297 w 32250"/>
                <a:gd name="connsiteY0" fmla="*/ 273 h 32250"/>
                <a:gd name="connsiteX1" fmla="*/ 32547 w 32250"/>
                <a:gd name="connsiteY1" fmla="*/ 273 h 32250"/>
                <a:gd name="connsiteX2" fmla="*/ 32547 w 32250"/>
                <a:gd name="connsiteY2" fmla="*/ 32523 h 32250"/>
                <a:gd name="connsiteX3" fmla="*/ 297 w 32250"/>
                <a:gd name="connsiteY3" fmla="*/ 32523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297" y="273"/>
                  </a:moveTo>
                  <a:lnTo>
                    <a:pt x="32547" y="273"/>
                  </a:lnTo>
                  <a:lnTo>
                    <a:pt x="32547" y="32523"/>
                  </a:lnTo>
                  <a:lnTo>
                    <a:pt x="297" y="32523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91" name="Полилиния: фигура 2090">
              <a:extLst>
                <a:ext uri="{FF2B5EF4-FFF2-40B4-BE49-F238E27FC236}">
                  <a16:creationId xmlns="" xmlns:a16="http://schemas.microsoft.com/office/drawing/2014/main" id="{6710C2DD-97B4-8D8F-843D-8C42F9EFA80E}"/>
                </a:ext>
              </a:extLst>
            </p:cNvPr>
            <p:cNvSpPr/>
            <p:nvPr/>
          </p:nvSpPr>
          <p:spPr>
            <a:xfrm>
              <a:off x="9617017" y="2083127"/>
              <a:ext cx="32250" cy="32250"/>
            </a:xfrm>
            <a:custGeom>
              <a:avLst/>
              <a:gdLst>
                <a:gd name="connsiteX0" fmla="*/ 321 w 32250"/>
                <a:gd name="connsiteY0" fmla="*/ 273 h 32250"/>
                <a:gd name="connsiteX1" fmla="*/ 32571 w 32250"/>
                <a:gd name="connsiteY1" fmla="*/ 273 h 32250"/>
                <a:gd name="connsiteX2" fmla="*/ 32571 w 32250"/>
                <a:gd name="connsiteY2" fmla="*/ 32523 h 32250"/>
                <a:gd name="connsiteX3" fmla="*/ 321 w 32250"/>
                <a:gd name="connsiteY3" fmla="*/ 32523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321" y="273"/>
                  </a:moveTo>
                  <a:lnTo>
                    <a:pt x="32571" y="273"/>
                  </a:lnTo>
                  <a:lnTo>
                    <a:pt x="32571" y="32523"/>
                  </a:lnTo>
                  <a:lnTo>
                    <a:pt x="321" y="32523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92" name="Полилиния: фигура 2091">
              <a:extLst>
                <a:ext uri="{FF2B5EF4-FFF2-40B4-BE49-F238E27FC236}">
                  <a16:creationId xmlns="" xmlns:a16="http://schemas.microsoft.com/office/drawing/2014/main" id="{E9B6E04E-01C4-0384-EFD9-0B6B8F7CC698}"/>
                </a:ext>
              </a:extLst>
            </p:cNvPr>
            <p:cNvSpPr/>
            <p:nvPr/>
          </p:nvSpPr>
          <p:spPr>
            <a:xfrm>
              <a:off x="9710949" y="2083127"/>
              <a:ext cx="32250" cy="32250"/>
            </a:xfrm>
            <a:custGeom>
              <a:avLst/>
              <a:gdLst>
                <a:gd name="connsiteX0" fmla="*/ 393 w 32250"/>
                <a:gd name="connsiteY0" fmla="*/ 273 h 32250"/>
                <a:gd name="connsiteX1" fmla="*/ 32643 w 32250"/>
                <a:gd name="connsiteY1" fmla="*/ 273 h 32250"/>
                <a:gd name="connsiteX2" fmla="*/ 32643 w 32250"/>
                <a:gd name="connsiteY2" fmla="*/ 32523 h 32250"/>
                <a:gd name="connsiteX3" fmla="*/ 393 w 32250"/>
                <a:gd name="connsiteY3" fmla="*/ 32523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393" y="273"/>
                  </a:moveTo>
                  <a:lnTo>
                    <a:pt x="32643" y="273"/>
                  </a:lnTo>
                  <a:lnTo>
                    <a:pt x="32643" y="32523"/>
                  </a:lnTo>
                  <a:lnTo>
                    <a:pt x="393" y="32523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93" name="Полилиния: фигура 2092">
              <a:extLst>
                <a:ext uri="{FF2B5EF4-FFF2-40B4-BE49-F238E27FC236}">
                  <a16:creationId xmlns="" xmlns:a16="http://schemas.microsoft.com/office/drawing/2014/main" id="{1FD3B591-47CF-FAD5-D3D7-BAD1DD96CB37}"/>
                </a:ext>
              </a:extLst>
            </p:cNvPr>
            <p:cNvSpPr/>
            <p:nvPr/>
          </p:nvSpPr>
          <p:spPr>
            <a:xfrm>
              <a:off x="9742260" y="2083127"/>
              <a:ext cx="32250" cy="32250"/>
            </a:xfrm>
            <a:custGeom>
              <a:avLst/>
              <a:gdLst>
                <a:gd name="connsiteX0" fmla="*/ 417 w 32250"/>
                <a:gd name="connsiteY0" fmla="*/ 273 h 32250"/>
                <a:gd name="connsiteX1" fmla="*/ 32667 w 32250"/>
                <a:gd name="connsiteY1" fmla="*/ 273 h 32250"/>
                <a:gd name="connsiteX2" fmla="*/ 32667 w 32250"/>
                <a:gd name="connsiteY2" fmla="*/ 32523 h 32250"/>
                <a:gd name="connsiteX3" fmla="*/ 417 w 32250"/>
                <a:gd name="connsiteY3" fmla="*/ 32523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417" y="273"/>
                  </a:moveTo>
                  <a:lnTo>
                    <a:pt x="32667" y="273"/>
                  </a:lnTo>
                  <a:lnTo>
                    <a:pt x="32667" y="32523"/>
                  </a:lnTo>
                  <a:lnTo>
                    <a:pt x="417" y="32523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94" name="Полилиния: фигура 2093">
              <a:extLst>
                <a:ext uri="{FF2B5EF4-FFF2-40B4-BE49-F238E27FC236}">
                  <a16:creationId xmlns="" xmlns:a16="http://schemas.microsoft.com/office/drawing/2014/main" id="{57285ACD-104F-DE8B-6EE0-CB88AFFCF965}"/>
                </a:ext>
              </a:extLst>
            </p:cNvPr>
            <p:cNvSpPr/>
            <p:nvPr/>
          </p:nvSpPr>
          <p:spPr>
            <a:xfrm>
              <a:off x="9804881" y="2083127"/>
              <a:ext cx="32250" cy="32250"/>
            </a:xfrm>
            <a:custGeom>
              <a:avLst/>
              <a:gdLst>
                <a:gd name="connsiteX0" fmla="*/ 465 w 32250"/>
                <a:gd name="connsiteY0" fmla="*/ 273 h 32250"/>
                <a:gd name="connsiteX1" fmla="*/ 32715 w 32250"/>
                <a:gd name="connsiteY1" fmla="*/ 273 h 32250"/>
                <a:gd name="connsiteX2" fmla="*/ 32715 w 32250"/>
                <a:gd name="connsiteY2" fmla="*/ 32523 h 32250"/>
                <a:gd name="connsiteX3" fmla="*/ 465 w 32250"/>
                <a:gd name="connsiteY3" fmla="*/ 32523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465" y="273"/>
                  </a:moveTo>
                  <a:lnTo>
                    <a:pt x="32715" y="273"/>
                  </a:lnTo>
                  <a:lnTo>
                    <a:pt x="32715" y="32523"/>
                  </a:lnTo>
                  <a:lnTo>
                    <a:pt x="465" y="32523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95" name="Полилиния: фигура 2094">
              <a:extLst>
                <a:ext uri="{FF2B5EF4-FFF2-40B4-BE49-F238E27FC236}">
                  <a16:creationId xmlns="" xmlns:a16="http://schemas.microsoft.com/office/drawing/2014/main" id="{AEB3D032-86CF-680C-5418-D06CCABA10EB}"/>
                </a:ext>
              </a:extLst>
            </p:cNvPr>
            <p:cNvSpPr/>
            <p:nvPr/>
          </p:nvSpPr>
          <p:spPr>
            <a:xfrm>
              <a:off x="9836192" y="2083127"/>
              <a:ext cx="32250" cy="32250"/>
            </a:xfrm>
            <a:custGeom>
              <a:avLst/>
              <a:gdLst>
                <a:gd name="connsiteX0" fmla="*/ 489 w 32250"/>
                <a:gd name="connsiteY0" fmla="*/ 273 h 32250"/>
                <a:gd name="connsiteX1" fmla="*/ 32739 w 32250"/>
                <a:gd name="connsiteY1" fmla="*/ 273 h 32250"/>
                <a:gd name="connsiteX2" fmla="*/ 32739 w 32250"/>
                <a:gd name="connsiteY2" fmla="*/ 32523 h 32250"/>
                <a:gd name="connsiteX3" fmla="*/ 489 w 32250"/>
                <a:gd name="connsiteY3" fmla="*/ 32523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489" y="273"/>
                  </a:moveTo>
                  <a:lnTo>
                    <a:pt x="32739" y="273"/>
                  </a:lnTo>
                  <a:lnTo>
                    <a:pt x="32739" y="32523"/>
                  </a:lnTo>
                  <a:lnTo>
                    <a:pt x="489" y="32523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96" name="Полилиния: фигура 2095">
              <a:extLst>
                <a:ext uri="{FF2B5EF4-FFF2-40B4-BE49-F238E27FC236}">
                  <a16:creationId xmlns="" xmlns:a16="http://schemas.microsoft.com/office/drawing/2014/main" id="{9EFC9C81-A0D1-2BED-7122-00CA720B0E8B}"/>
                </a:ext>
              </a:extLst>
            </p:cNvPr>
            <p:cNvSpPr/>
            <p:nvPr/>
          </p:nvSpPr>
          <p:spPr>
            <a:xfrm>
              <a:off x="9867503" y="2083127"/>
              <a:ext cx="32250" cy="32250"/>
            </a:xfrm>
            <a:custGeom>
              <a:avLst/>
              <a:gdLst>
                <a:gd name="connsiteX0" fmla="*/ 513 w 32250"/>
                <a:gd name="connsiteY0" fmla="*/ 273 h 32250"/>
                <a:gd name="connsiteX1" fmla="*/ 32763 w 32250"/>
                <a:gd name="connsiteY1" fmla="*/ 273 h 32250"/>
                <a:gd name="connsiteX2" fmla="*/ 32763 w 32250"/>
                <a:gd name="connsiteY2" fmla="*/ 32523 h 32250"/>
                <a:gd name="connsiteX3" fmla="*/ 513 w 32250"/>
                <a:gd name="connsiteY3" fmla="*/ 32523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513" y="273"/>
                  </a:moveTo>
                  <a:lnTo>
                    <a:pt x="32763" y="273"/>
                  </a:lnTo>
                  <a:lnTo>
                    <a:pt x="32763" y="32523"/>
                  </a:lnTo>
                  <a:lnTo>
                    <a:pt x="513" y="32523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97" name="Полилиния: фигура 2096">
              <a:extLst>
                <a:ext uri="{FF2B5EF4-FFF2-40B4-BE49-F238E27FC236}">
                  <a16:creationId xmlns="" xmlns:a16="http://schemas.microsoft.com/office/drawing/2014/main" id="{829680D5-3386-BE97-9BD6-251EAB510205}"/>
                </a:ext>
              </a:extLst>
            </p:cNvPr>
            <p:cNvSpPr/>
            <p:nvPr/>
          </p:nvSpPr>
          <p:spPr>
            <a:xfrm>
              <a:off x="9898814" y="2083127"/>
              <a:ext cx="32250" cy="32250"/>
            </a:xfrm>
            <a:custGeom>
              <a:avLst/>
              <a:gdLst>
                <a:gd name="connsiteX0" fmla="*/ 537 w 32250"/>
                <a:gd name="connsiteY0" fmla="*/ 273 h 32250"/>
                <a:gd name="connsiteX1" fmla="*/ 32787 w 32250"/>
                <a:gd name="connsiteY1" fmla="*/ 273 h 32250"/>
                <a:gd name="connsiteX2" fmla="*/ 32787 w 32250"/>
                <a:gd name="connsiteY2" fmla="*/ 32523 h 32250"/>
                <a:gd name="connsiteX3" fmla="*/ 537 w 32250"/>
                <a:gd name="connsiteY3" fmla="*/ 32523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537" y="273"/>
                  </a:moveTo>
                  <a:lnTo>
                    <a:pt x="32787" y="273"/>
                  </a:lnTo>
                  <a:lnTo>
                    <a:pt x="32787" y="32523"/>
                  </a:lnTo>
                  <a:lnTo>
                    <a:pt x="537" y="32523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98" name="Полилиния: фигура 2097">
              <a:extLst>
                <a:ext uri="{FF2B5EF4-FFF2-40B4-BE49-F238E27FC236}">
                  <a16:creationId xmlns="" xmlns:a16="http://schemas.microsoft.com/office/drawing/2014/main" id="{6F234C26-F16A-A30C-6638-3A914A72D7A2}"/>
                </a:ext>
              </a:extLst>
            </p:cNvPr>
            <p:cNvSpPr/>
            <p:nvPr/>
          </p:nvSpPr>
          <p:spPr>
            <a:xfrm>
              <a:off x="9930125" y="2083127"/>
              <a:ext cx="32250" cy="32250"/>
            </a:xfrm>
            <a:custGeom>
              <a:avLst/>
              <a:gdLst>
                <a:gd name="connsiteX0" fmla="*/ 561 w 32250"/>
                <a:gd name="connsiteY0" fmla="*/ 273 h 32250"/>
                <a:gd name="connsiteX1" fmla="*/ 32811 w 32250"/>
                <a:gd name="connsiteY1" fmla="*/ 273 h 32250"/>
                <a:gd name="connsiteX2" fmla="*/ 32811 w 32250"/>
                <a:gd name="connsiteY2" fmla="*/ 32523 h 32250"/>
                <a:gd name="connsiteX3" fmla="*/ 561 w 32250"/>
                <a:gd name="connsiteY3" fmla="*/ 32523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561" y="273"/>
                  </a:moveTo>
                  <a:lnTo>
                    <a:pt x="32811" y="273"/>
                  </a:lnTo>
                  <a:lnTo>
                    <a:pt x="32811" y="32523"/>
                  </a:lnTo>
                  <a:lnTo>
                    <a:pt x="561" y="32523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99" name="Полилиния: фигура 2098">
              <a:extLst>
                <a:ext uri="{FF2B5EF4-FFF2-40B4-BE49-F238E27FC236}">
                  <a16:creationId xmlns="" xmlns:a16="http://schemas.microsoft.com/office/drawing/2014/main" id="{E858F421-50FB-AB01-80DE-E296E13AFA95}"/>
                </a:ext>
              </a:extLst>
            </p:cNvPr>
            <p:cNvSpPr/>
            <p:nvPr/>
          </p:nvSpPr>
          <p:spPr>
            <a:xfrm>
              <a:off x="9961435" y="2083127"/>
              <a:ext cx="32250" cy="32250"/>
            </a:xfrm>
            <a:custGeom>
              <a:avLst/>
              <a:gdLst>
                <a:gd name="connsiteX0" fmla="*/ 585 w 32250"/>
                <a:gd name="connsiteY0" fmla="*/ 273 h 32250"/>
                <a:gd name="connsiteX1" fmla="*/ 32835 w 32250"/>
                <a:gd name="connsiteY1" fmla="*/ 273 h 32250"/>
                <a:gd name="connsiteX2" fmla="*/ 32835 w 32250"/>
                <a:gd name="connsiteY2" fmla="*/ 32523 h 32250"/>
                <a:gd name="connsiteX3" fmla="*/ 585 w 32250"/>
                <a:gd name="connsiteY3" fmla="*/ 32523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585" y="273"/>
                  </a:moveTo>
                  <a:lnTo>
                    <a:pt x="32835" y="273"/>
                  </a:lnTo>
                  <a:lnTo>
                    <a:pt x="32835" y="32523"/>
                  </a:lnTo>
                  <a:lnTo>
                    <a:pt x="585" y="32523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00" name="Полилиния: фигура 2099">
              <a:extLst>
                <a:ext uri="{FF2B5EF4-FFF2-40B4-BE49-F238E27FC236}">
                  <a16:creationId xmlns="" xmlns:a16="http://schemas.microsoft.com/office/drawing/2014/main" id="{7CDA64D4-D412-15C6-0001-C092B3804454}"/>
                </a:ext>
              </a:extLst>
            </p:cNvPr>
            <p:cNvSpPr/>
            <p:nvPr/>
          </p:nvSpPr>
          <p:spPr>
            <a:xfrm>
              <a:off x="9992746" y="2083127"/>
              <a:ext cx="32250" cy="32250"/>
            </a:xfrm>
            <a:custGeom>
              <a:avLst/>
              <a:gdLst>
                <a:gd name="connsiteX0" fmla="*/ 609 w 32250"/>
                <a:gd name="connsiteY0" fmla="*/ 273 h 32250"/>
                <a:gd name="connsiteX1" fmla="*/ 32859 w 32250"/>
                <a:gd name="connsiteY1" fmla="*/ 273 h 32250"/>
                <a:gd name="connsiteX2" fmla="*/ 32859 w 32250"/>
                <a:gd name="connsiteY2" fmla="*/ 32523 h 32250"/>
                <a:gd name="connsiteX3" fmla="*/ 609 w 32250"/>
                <a:gd name="connsiteY3" fmla="*/ 32523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609" y="273"/>
                  </a:moveTo>
                  <a:lnTo>
                    <a:pt x="32859" y="273"/>
                  </a:lnTo>
                  <a:lnTo>
                    <a:pt x="32859" y="32523"/>
                  </a:lnTo>
                  <a:lnTo>
                    <a:pt x="609" y="32523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01" name="Полилиния: фигура 2100">
              <a:extLst>
                <a:ext uri="{FF2B5EF4-FFF2-40B4-BE49-F238E27FC236}">
                  <a16:creationId xmlns="" xmlns:a16="http://schemas.microsoft.com/office/drawing/2014/main" id="{E2CA170C-DFD4-47F3-1187-B90E0DD3F068}"/>
                </a:ext>
              </a:extLst>
            </p:cNvPr>
            <p:cNvSpPr/>
            <p:nvPr/>
          </p:nvSpPr>
          <p:spPr>
            <a:xfrm>
              <a:off x="10024057" y="2083127"/>
              <a:ext cx="32250" cy="32250"/>
            </a:xfrm>
            <a:custGeom>
              <a:avLst/>
              <a:gdLst>
                <a:gd name="connsiteX0" fmla="*/ 633 w 32250"/>
                <a:gd name="connsiteY0" fmla="*/ 273 h 32250"/>
                <a:gd name="connsiteX1" fmla="*/ 32883 w 32250"/>
                <a:gd name="connsiteY1" fmla="*/ 273 h 32250"/>
                <a:gd name="connsiteX2" fmla="*/ 32883 w 32250"/>
                <a:gd name="connsiteY2" fmla="*/ 32523 h 32250"/>
                <a:gd name="connsiteX3" fmla="*/ 633 w 32250"/>
                <a:gd name="connsiteY3" fmla="*/ 32523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633" y="273"/>
                  </a:moveTo>
                  <a:lnTo>
                    <a:pt x="32883" y="273"/>
                  </a:lnTo>
                  <a:lnTo>
                    <a:pt x="32883" y="32523"/>
                  </a:lnTo>
                  <a:lnTo>
                    <a:pt x="633" y="32523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02" name="Полилиния: фигура 2101">
              <a:extLst>
                <a:ext uri="{FF2B5EF4-FFF2-40B4-BE49-F238E27FC236}">
                  <a16:creationId xmlns="" xmlns:a16="http://schemas.microsoft.com/office/drawing/2014/main" id="{C5AAAE06-169A-2BB8-DC16-09296F5A3707}"/>
                </a:ext>
              </a:extLst>
            </p:cNvPr>
            <p:cNvSpPr/>
            <p:nvPr/>
          </p:nvSpPr>
          <p:spPr>
            <a:xfrm>
              <a:off x="10149300" y="2083127"/>
              <a:ext cx="32250" cy="32250"/>
            </a:xfrm>
            <a:custGeom>
              <a:avLst/>
              <a:gdLst>
                <a:gd name="connsiteX0" fmla="*/ 729 w 32250"/>
                <a:gd name="connsiteY0" fmla="*/ 273 h 32250"/>
                <a:gd name="connsiteX1" fmla="*/ 32979 w 32250"/>
                <a:gd name="connsiteY1" fmla="*/ 273 h 32250"/>
                <a:gd name="connsiteX2" fmla="*/ 32979 w 32250"/>
                <a:gd name="connsiteY2" fmla="*/ 32523 h 32250"/>
                <a:gd name="connsiteX3" fmla="*/ 729 w 32250"/>
                <a:gd name="connsiteY3" fmla="*/ 32523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729" y="273"/>
                  </a:moveTo>
                  <a:lnTo>
                    <a:pt x="32979" y="273"/>
                  </a:lnTo>
                  <a:lnTo>
                    <a:pt x="32979" y="32523"/>
                  </a:lnTo>
                  <a:lnTo>
                    <a:pt x="729" y="32523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03" name="Полилиния: фигура 2102">
              <a:extLst>
                <a:ext uri="{FF2B5EF4-FFF2-40B4-BE49-F238E27FC236}">
                  <a16:creationId xmlns="" xmlns:a16="http://schemas.microsoft.com/office/drawing/2014/main" id="{5591382D-087F-45E5-AECF-5E4D561C3E4A}"/>
                </a:ext>
              </a:extLst>
            </p:cNvPr>
            <p:cNvSpPr/>
            <p:nvPr/>
          </p:nvSpPr>
          <p:spPr>
            <a:xfrm>
              <a:off x="9272598" y="2114438"/>
              <a:ext cx="32250" cy="32250"/>
            </a:xfrm>
            <a:custGeom>
              <a:avLst/>
              <a:gdLst>
                <a:gd name="connsiteX0" fmla="*/ 57 w 32250"/>
                <a:gd name="connsiteY0" fmla="*/ 297 h 32250"/>
                <a:gd name="connsiteX1" fmla="*/ 32307 w 32250"/>
                <a:gd name="connsiteY1" fmla="*/ 297 h 32250"/>
                <a:gd name="connsiteX2" fmla="*/ 32307 w 32250"/>
                <a:gd name="connsiteY2" fmla="*/ 32547 h 32250"/>
                <a:gd name="connsiteX3" fmla="*/ 57 w 32250"/>
                <a:gd name="connsiteY3" fmla="*/ 3254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57" y="297"/>
                  </a:moveTo>
                  <a:lnTo>
                    <a:pt x="32307" y="297"/>
                  </a:lnTo>
                  <a:lnTo>
                    <a:pt x="32307" y="32547"/>
                  </a:lnTo>
                  <a:lnTo>
                    <a:pt x="57" y="3254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04" name="Полилиния: фигура 2103">
              <a:extLst>
                <a:ext uri="{FF2B5EF4-FFF2-40B4-BE49-F238E27FC236}">
                  <a16:creationId xmlns="" xmlns:a16="http://schemas.microsoft.com/office/drawing/2014/main" id="{1261E2DF-3D56-285E-A5D3-9D5EAF303DF7}"/>
                </a:ext>
              </a:extLst>
            </p:cNvPr>
            <p:cNvSpPr/>
            <p:nvPr/>
          </p:nvSpPr>
          <p:spPr>
            <a:xfrm>
              <a:off x="9303909" y="2114438"/>
              <a:ext cx="32250" cy="32250"/>
            </a:xfrm>
            <a:custGeom>
              <a:avLst/>
              <a:gdLst>
                <a:gd name="connsiteX0" fmla="*/ 81 w 32250"/>
                <a:gd name="connsiteY0" fmla="*/ 297 h 32250"/>
                <a:gd name="connsiteX1" fmla="*/ 32331 w 32250"/>
                <a:gd name="connsiteY1" fmla="*/ 297 h 32250"/>
                <a:gd name="connsiteX2" fmla="*/ 32331 w 32250"/>
                <a:gd name="connsiteY2" fmla="*/ 32547 h 32250"/>
                <a:gd name="connsiteX3" fmla="*/ 81 w 32250"/>
                <a:gd name="connsiteY3" fmla="*/ 3254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81" y="297"/>
                  </a:moveTo>
                  <a:lnTo>
                    <a:pt x="32331" y="297"/>
                  </a:lnTo>
                  <a:lnTo>
                    <a:pt x="32331" y="32547"/>
                  </a:lnTo>
                  <a:lnTo>
                    <a:pt x="81" y="3254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05" name="Полилиния: фигура 2104">
              <a:extLst>
                <a:ext uri="{FF2B5EF4-FFF2-40B4-BE49-F238E27FC236}">
                  <a16:creationId xmlns="" xmlns:a16="http://schemas.microsoft.com/office/drawing/2014/main" id="{B3C05F28-B29C-6662-5110-0DB20CE7058D}"/>
                </a:ext>
              </a:extLst>
            </p:cNvPr>
            <p:cNvSpPr/>
            <p:nvPr/>
          </p:nvSpPr>
          <p:spPr>
            <a:xfrm>
              <a:off x="9429152" y="2114438"/>
              <a:ext cx="32250" cy="32250"/>
            </a:xfrm>
            <a:custGeom>
              <a:avLst/>
              <a:gdLst>
                <a:gd name="connsiteX0" fmla="*/ 177 w 32250"/>
                <a:gd name="connsiteY0" fmla="*/ 297 h 32250"/>
                <a:gd name="connsiteX1" fmla="*/ 32427 w 32250"/>
                <a:gd name="connsiteY1" fmla="*/ 297 h 32250"/>
                <a:gd name="connsiteX2" fmla="*/ 32427 w 32250"/>
                <a:gd name="connsiteY2" fmla="*/ 32547 h 32250"/>
                <a:gd name="connsiteX3" fmla="*/ 177 w 32250"/>
                <a:gd name="connsiteY3" fmla="*/ 3254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177" y="297"/>
                  </a:moveTo>
                  <a:lnTo>
                    <a:pt x="32427" y="297"/>
                  </a:lnTo>
                  <a:lnTo>
                    <a:pt x="32427" y="32547"/>
                  </a:lnTo>
                  <a:lnTo>
                    <a:pt x="177" y="3254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06" name="Полилиния: фигура 2105">
              <a:extLst>
                <a:ext uri="{FF2B5EF4-FFF2-40B4-BE49-F238E27FC236}">
                  <a16:creationId xmlns="" xmlns:a16="http://schemas.microsoft.com/office/drawing/2014/main" id="{353DE4FA-8A17-F9ED-4424-5A3CF9E8AFBB}"/>
                </a:ext>
              </a:extLst>
            </p:cNvPr>
            <p:cNvSpPr/>
            <p:nvPr/>
          </p:nvSpPr>
          <p:spPr>
            <a:xfrm>
              <a:off x="9460463" y="2114438"/>
              <a:ext cx="32250" cy="32250"/>
            </a:xfrm>
            <a:custGeom>
              <a:avLst/>
              <a:gdLst>
                <a:gd name="connsiteX0" fmla="*/ 201 w 32250"/>
                <a:gd name="connsiteY0" fmla="*/ 297 h 32250"/>
                <a:gd name="connsiteX1" fmla="*/ 32451 w 32250"/>
                <a:gd name="connsiteY1" fmla="*/ 297 h 32250"/>
                <a:gd name="connsiteX2" fmla="*/ 32451 w 32250"/>
                <a:gd name="connsiteY2" fmla="*/ 32547 h 32250"/>
                <a:gd name="connsiteX3" fmla="*/ 201 w 32250"/>
                <a:gd name="connsiteY3" fmla="*/ 3254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201" y="297"/>
                  </a:moveTo>
                  <a:lnTo>
                    <a:pt x="32451" y="297"/>
                  </a:lnTo>
                  <a:lnTo>
                    <a:pt x="32451" y="32547"/>
                  </a:lnTo>
                  <a:lnTo>
                    <a:pt x="201" y="3254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07" name="Полилиния: фигура 2106">
              <a:extLst>
                <a:ext uri="{FF2B5EF4-FFF2-40B4-BE49-F238E27FC236}">
                  <a16:creationId xmlns="" xmlns:a16="http://schemas.microsoft.com/office/drawing/2014/main" id="{5E029FCB-AC32-A26D-749B-EBEBAD678535}"/>
                </a:ext>
              </a:extLst>
            </p:cNvPr>
            <p:cNvSpPr/>
            <p:nvPr/>
          </p:nvSpPr>
          <p:spPr>
            <a:xfrm>
              <a:off x="9491774" y="2114438"/>
              <a:ext cx="32250" cy="32250"/>
            </a:xfrm>
            <a:custGeom>
              <a:avLst/>
              <a:gdLst>
                <a:gd name="connsiteX0" fmla="*/ 225 w 32250"/>
                <a:gd name="connsiteY0" fmla="*/ 297 h 32250"/>
                <a:gd name="connsiteX1" fmla="*/ 32475 w 32250"/>
                <a:gd name="connsiteY1" fmla="*/ 297 h 32250"/>
                <a:gd name="connsiteX2" fmla="*/ 32475 w 32250"/>
                <a:gd name="connsiteY2" fmla="*/ 32547 h 32250"/>
                <a:gd name="connsiteX3" fmla="*/ 225 w 32250"/>
                <a:gd name="connsiteY3" fmla="*/ 3254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225" y="297"/>
                  </a:moveTo>
                  <a:lnTo>
                    <a:pt x="32475" y="297"/>
                  </a:lnTo>
                  <a:lnTo>
                    <a:pt x="32475" y="32547"/>
                  </a:lnTo>
                  <a:lnTo>
                    <a:pt x="225" y="3254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08" name="Полилиния: фигура 2107">
              <a:extLst>
                <a:ext uri="{FF2B5EF4-FFF2-40B4-BE49-F238E27FC236}">
                  <a16:creationId xmlns="" xmlns:a16="http://schemas.microsoft.com/office/drawing/2014/main" id="{15B77E56-5ED8-D935-D468-829EF748E100}"/>
                </a:ext>
              </a:extLst>
            </p:cNvPr>
            <p:cNvSpPr/>
            <p:nvPr/>
          </p:nvSpPr>
          <p:spPr>
            <a:xfrm>
              <a:off x="9554395" y="2114438"/>
              <a:ext cx="32250" cy="32250"/>
            </a:xfrm>
            <a:custGeom>
              <a:avLst/>
              <a:gdLst>
                <a:gd name="connsiteX0" fmla="*/ 273 w 32250"/>
                <a:gd name="connsiteY0" fmla="*/ 297 h 32250"/>
                <a:gd name="connsiteX1" fmla="*/ 32523 w 32250"/>
                <a:gd name="connsiteY1" fmla="*/ 297 h 32250"/>
                <a:gd name="connsiteX2" fmla="*/ 32523 w 32250"/>
                <a:gd name="connsiteY2" fmla="*/ 32547 h 32250"/>
                <a:gd name="connsiteX3" fmla="*/ 273 w 32250"/>
                <a:gd name="connsiteY3" fmla="*/ 3254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273" y="297"/>
                  </a:moveTo>
                  <a:lnTo>
                    <a:pt x="32523" y="297"/>
                  </a:lnTo>
                  <a:lnTo>
                    <a:pt x="32523" y="32547"/>
                  </a:lnTo>
                  <a:lnTo>
                    <a:pt x="273" y="3254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09" name="Полилиния: фигура 2108">
              <a:extLst>
                <a:ext uri="{FF2B5EF4-FFF2-40B4-BE49-F238E27FC236}">
                  <a16:creationId xmlns="" xmlns:a16="http://schemas.microsoft.com/office/drawing/2014/main" id="{72B1E450-3F7D-EBF1-CABD-6588BDD2A6F5}"/>
                </a:ext>
              </a:extLst>
            </p:cNvPr>
            <p:cNvSpPr/>
            <p:nvPr/>
          </p:nvSpPr>
          <p:spPr>
            <a:xfrm>
              <a:off x="9585706" y="2114438"/>
              <a:ext cx="32250" cy="32250"/>
            </a:xfrm>
            <a:custGeom>
              <a:avLst/>
              <a:gdLst>
                <a:gd name="connsiteX0" fmla="*/ 297 w 32250"/>
                <a:gd name="connsiteY0" fmla="*/ 297 h 32250"/>
                <a:gd name="connsiteX1" fmla="*/ 32547 w 32250"/>
                <a:gd name="connsiteY1" fmla="*/ 297 h 32250"/>
                <a:gd name="connsiteX2" fmla="*/ 32547 w 32250"/>
                <a:gd name="connsiteY2" fmla="*/ 32547 h 32250"/>
                <a:gd name="connsiteX3" fmla="*/ 297 w 32250"/>
                <a:gd name="connsiteY3" fmla="*/ 3254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297" y="297"/>
                  </a:moveTo>
                  <a:lnTo>
                    <a:pt x="32547" y="297"/>
                  </a:lnTo>
                  <a:lnTo>
                    <a:pt x="32547" y="32547"/>
                  </a:lnTo>
                  <a:lnTo>
                    <a:pt x="297" y="3254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10" name="Полилиния: фигура 2109">
              <a:extLst>
                <a:ext uri="{FF2B5EF4-FFF2-40B4-BE49-F238E27FC236}">
                  <a16:creationId xmlns="" xmlns:a16="http://schemas.microsoft.com/office/drawing/2014/main" id="{C41BA527-AF66-3169-A9C4-D48387A20144}"/>
                </a:ext>
              </a:extLst>
            </p:cNvPr>
            <p:cNvSpPr/>
            <p:nvPr/>
          </p:nvSpPr>
          <p:spPr>
            <a:xfrm>
              <a:off x="9617017" y="2114438"/>
              <a:ext cx="32250" cy="32250"/>
            </a:xfrm>
            <a:custGeom>
              <a:avLst/>
              <a:gdLst>
                <a:gd name="connsiteX0" fmla="*/ 321 w 32250"/>
                <a:gd name="connsiteY0" fmla="*/ 297 h 32250"/>
                <a:gd name="connsiteX1" fmla="*/ 32571 w 32250"/>
                <a:gd name="connsiteY1" fmla="*/ 297 h 32250"/>
                <a:gd name="connsiteX2" fmla="*/ 32571 w 32250"/>
                <a:gd name="connsiteY2" fmla="*/ 32547 h 32250"/>
                <a:gd name="connsiteX3" fmla="*/ 321 w 32250"/>
                <a:gd name="connsiteY3" fmla="*/ 3254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321" y="297"/>
                  </a:moveTo>
                  <a:lnTo>
                    <a:pt x="32571" y="297"/>
                  </a:lnTo>
                  <a:lnTo>
                    <a:pt x="32571" y="32547"/>
                  </a:lnTo>
                  <a:lnTo>
                    <a:pt x="321" y="3254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11" name="Полилиния: фигура 2110">
              <a:extLst>
                <a:ext uri="{FF2B5EF4-FFF2-40B4-BE49-F238E27FC236}">
                  <a16:creationId xmlns="" xmlns:a16="http://schemas.microsoft.com/office/drawing/2014/main" id="{9135ABA1-F55F-F25B-BEA0-70DACC4DAD7A}"/>
                </a:ext>
              </a:extLst>
            </p:cNvPr>
            <p:cNvSpPr/>
            <p:nvPr/>
          </p:nvSpPr>
          <p:spPr>
            <a:xfrm>
              <a:off x="9679638" y="2114438"/>
              <a:ext cx="32250" cy="32250"/>
            </a:xfrm>
            <a:custGeom>
              <a:avLst/>
              <a:gdLst>
                <a:gd name="connsiteX0" fmla="*/ 369 w 32250"/>
                <a:gd name="connsiteY0" fmla="*/ 297 h 32250"/>
                <a:gd name="connsiteX1" fmla="*/ 32619 w 32250"/>
                <a:gd name="connsiteY1" fmla="*/ 297 h 32250"/>
                <a:gd name="connsiteX2" fmla="*/ 32619 w 32250"/>
                <a:gd name="connsiteY2" fmla="*/ 32547 h 32250"/>
                <a:gd name="connsiteX3" fmla="*/ 369 w 32250"/>
                <a:gd name="connsiteY3" fmla="*/ 3254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369" y="297"/>
                  </a:moveTo>
                  <a:lnTo>
                    <a:pt x="32619" y="297"/>
                  </a:lnTo>
                  <a:lnTo>
                    <a:pt x="32619" y="32547"/>
                  </a:lnTo>
                  <a:lnTo>
                    <a:pt x="369" y="3254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184" name="Полилиния: фигура 1183">
              <a:extLst>
                <a:ext uri="{FF2B5EF4-FFF2-40B4-BE49-F238E27FC236}">
                  <a16:creationId xmlns="" xmlns:a16="http://schemas.microsoft.com/office/drawing/2014/main" id="{B2C6253B-0B77-949D-CDD3-B2524E080A73}"/>
                </a:ext>
              </a:extLst>
            </p:cNvPr>
            <p:cNvSpPr/>
            <p:nvPr/>
          </p:nvSpPr>
          <p:spPr>
            <a:xfrm>
              <a:off x="9742260" y="2114438"/>
              <a:ext cx="32250" cy="32250"/>
            </a:xfrm>
            <a:custGeom>
              <a:avLst/>
              <a:gdLst>
                <a:gd name="connsiteX0" fmla="*/ 417 w 32250"/>
                <a:gd name="connsiteY0" fmla="*/ 297 h 32250"/>
                <a:gd name="connsiteX1" fmla="*/ 32667 w 32250"/>
                <a:gd name="connsiteY1" fmla="*/ 297 h 32250"/>
                <a:gd name="connsiteX2" fmla="*/ 32667 w 32250"/>
                <a:gd name="connsiteY2" fmla="*/ 32547 h 32250"/>
                <a:gd name="connsiteX3" fmla="*/ 417 w 32250"/>
                <a:gd name="connsiteY3" fmla="*/ 3254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417" y="297"/>
                  </a:moveTo>
                  <a:lnTo>
                    <a:pt x="32667" y="297"/>
                  </a:lnTo>
                  <a:lnTo>
                    <a:pt x="32667" y="32547"/>
                  </a:lnTo>
                  <a:lnTo>
                    <a:pt x="417" y="3254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185" name="Полилиния: фигура 1184">
              <a:extLst>
                <a:ext uri="{FF2B5EF4-FFF2-40B4-BE49-F238E27FC236}">
                  <a16:creationId xmlns="" xmlns:a16="http://schemas.microsoft.com/office/drawing/2014/main" id="{B142C218-8583-A3D3-D4A0-3FBB5AD8EFC2}"/>
                </a:ext>
              </a:extLst>
            </p:cNvPr>
            <p:cNvSpPr/>
            <p:nvPr/>
          </p:nvSpPr>
          <p:spPr>
            <a:xfrm>
              <a:off x="9773571" y="2114438"/>
              <a:ext cx="32250" cy="32250"/>
            </a:xfrm>
            <a:custGeom>
              <a:avLst/>
              <a:gdLst>
                <a:gd name="connsiteX0" fmla="*/ 441 w 32250"/>
                <a:gd name="connsiteY0" fmla="*/ 297 h 32250"/>
                <a:gd name="connsiteX1" fmla="*/ 32691 w 32250"/>
                <a:gd name="connsiteY1" fmla="*/ 297 h 32250"/>
                <a:gd name="connsiteX2" fmla="*/ 32691 w 32250"/>
                <a:gd name="connsiteY2" fmla="*/ 32547 h 32250"/>
                <a:gd name="connsiteX3" fmla="*/ 441 w 32250"/>
                <a:gd name="connsiteY3" fmla="*/ 3254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441" y="297"/>
                  </a:moveTo>
                  <a:lnTo>
                    <a:pt x="32691" y="297"/>
                  </a:lnTo>
                  <a:lnTo>
                    <a:pt x="32691" y="32547"/>
                  </a:lnTo>
                  <a:lnTo>
                    <a:pt x="441" y="3254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186" name="Полилиния: фигура 1185">
              <a:extLst>
                <a:ext uri="{FF2B5EF4-FFF2-40B4-BE49-F238E27FC236}">
                  <a16:creationId xmlns="" xmlns:a16="http://schemas.microsoft.com/office/drawing/2014/main" id="{37F12F37-881A-76B3-A204-CCC4D258CD06}"/>
                </a:ext>
              </a:extLst>
            </p:cNvPr>
            <p:cNvSpPr/>
            <p:nvPr/>
          </p:nvSpPr>
          <p:spPr>
            <a:xfrm>
              <a:off x="9804881" y="2114438"/>
              <a:ext cx="32250" cy="32250"/>
            </a:xfrm>
            <a:custGeom>
              <a:avLst/>
              <a:gdLst>
                <a:gd name="connsiteX0" fmla="*/ 465 w 32250"/>
                <a:gd name="connsiteY0" fmla="*/ 297 h 32250"/>
                <a:gd name="connsiteX1" fmla="*/ 32715 w 32250"/>
                <a:gd name="connsiteY1" fmla="*/ 297 h 32250"/>
                <a:gd name="connsiteX2" fmla="*/ 32715 w 32250"/>
                <a:gd name="connsiteY2" fmla="*/ 32547 h 32250"/>
                <a:gd name="connsiteX3" fmla="*/ 465 w 32250"/>
                <a:gd name="connsiteY3" fmla="*/ 3254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465" y="297"/>
                  </a:moveTo>
                  <a:lnTo>
                    <a:pt x="32715" y="297"/>
                  </a:lnTo>
                  <a:lnTo>
                    <a:pt x="32715" y="32547"/>
                  </a:lnTo>
                  <a:lnTo>
                    <a:pt x="465" y="3254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187" name="Полилиния: фигура 1186">
              <a:extLst>
                <a:ext uri="{FF2B5EF4-FFF2-40B4-BE49-F238E27FC236}">
                  <a16:creationId xmlns="" xmlns:a16="http://schemas.microsoft.com/office/drawing/2014/main" id="{AE77C954-6237-654D-76A1-5C7DCF0FBC23}"/>
                </a:ext>
              </a:extLst>
            </p:cNvPr>
            <p:cNvSpPr/>
            <p:nvPr/>
          </p:nvSpPr>
          <p:spPr>
            <a:xfrm>
              <a:off x="9930125" y="2114438"/>
              <a:ext cx="32250" cy="32250"/>
            </a:xfrm>
            <a:custGeom>
              <a:avLst/>
              <a:gdLst>
                <a:gd name="connsiteX0" fmla="*/ 561 w 32250"/>
                <a:gd name="connsiteY0" fmla="*/ 297 h 32250"/>
                <a:gd name="connsiteX1" fmla="*/ 32811 w 32250"/>
                <a:gd name="connsiteY1" fmla="*/ 297 h 32250"/>
                <a:gd name="connsiteX2" fmla="*/ 32811 w 32250"/>
                <a:gd name="connsiteY2" fmla="*/ 32547 h 32250"/>
                <a:gd name="connsiteX3" fmla="*/ 561 w 32250"/>
                <a:gd name="connsiteY3" fmla="*/ 3254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561" y="297"/>
                  </a:moveTo>
                  <a:lnTo>
                    <a:pt x="32811" y="297"/>
                  </a:lnTo>
                  <a:lnTo>
                    <a:pt x="32811" y="32547"/>
                  </a:lnTo>
                  <a:lnTo>
                    <a:pt x="561" y="3254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188" name="Полилиния: фигура 1187">
              <a:extLst>
                <a:ext uri="{FF2B5EF4-FFF2-40B4-BE49-F238E27FC236}">
                  <a16:creationId xmlns="" xmlns:a16="http://schemas.microsoft.com/office/drawing/2014/main" id="{A590B219-B12F-2157-7831-31427486712B}"/>
                </a:ext>
              </a:extLst>
            </p:cNvPr>
            <p:cNvSpPr/>
            <p:nvPr/>
          </p:nvSpPr>
          <p:spPr>
            <a:xfrm>
              <a:off x="9961435" y="2114438"/>
              <a:ext cx="32250" cy="32250"/>
            </a:xfrm>
            <a:custGeom>
              <a:avLst/>
              <a:gdLst>
                <a:gd name="connsiteX0" fmla="*/ 585 w 32250"/>
                <a:gd name="connsiteY0" fmla="*/ 297 h 32250"/>
                <a:gd name="connsiteX1" fmla="*/ 32835 w 32250"/>
                <a:gd name="connsiteY1" fmla="*/ 297 h 32250"/>
                <a:gd name="connsiteX2" fmla="*/ 32835 w 32250"/>
                <a:gd name="connsiteY2" fmla="*/ 32547 h 32250"/>
                <a:gd name="connsiteX3" fmla="*/ 585 w 32250"/>
                <a:gd name="connsiteY3" fmla="*/ 3254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585" y="297"/>
                  </a:moveTo>
                  <a:lnTo>
                    <a:pt x="32835" y="297"/>
                  </a:lnTo>
                  <a:lnTo>
                    <a:pt x="32835" y="32547"/>
                  </a:lnTo>
                  <a:lnTo>
                    <a:pt x="585" y="3254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189" name="Полилиния: фигура 1188">
              <a:extLst>
                <a:ext uri="{FF2B5EF4-FFF2-40B4-BE49-F238E27FC236}">
                  <a16:creationId xmlns="" xmlns:a16="http://schemas.microsoft.com/office/drawing/2014/main" id="{1A8FC581-2D61-FD44-8088-939269ABB59F}"/>
                </a:ext>
              </a:extLst>
            </p:cNvPr>
            <p:cNvSpPr/>
            <p:nvPr/>
          </p:nvSpPr>
          <p:spPr>
            <a:xfrm>
              <a:off x="9992746" y="2114438"/>
              <a:ext cx="32250" cy="32250"/>
            </a:xfrm>
            <a:custGeom>
              <a:avLst/>
              <a:gdLst>
                <a:gd name="connsiteX0" fmla="*/ 609 w 32250"/>
                <a:gd name="connsiteY0" fmla="*/ 297 h 32250"/>
                <a:gd name="connsiteX1" fmla="*/ 32859 w 32250"/>
                <a:gd name="connsiteY1" fmla="*/ 297 h 32250"/>
                <a:gd name="connsiteX2" fmla="*/ 32859 w 32250"/>
                <a:gd name="connsiteY2" fmla="*/ 32547 h 32250"/>
                <a:gd name="connsiteX3" fmla="*/ 609 w 32250"/>
                <a:gd name="connsiteY3" fmla="*/ 3254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609" y="297"/>
                  </a:moveTo>
                  <a:lnTo>
                    <a:pt x="32859" y="297"/>
                  </a:lnTo>
                  <a:lnTo>
                    <a:pt x="32859" y="32547"/>
                  </a:lnTo>
                  <a:lnTo>
                    <a:pt x="609" y="3254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190" name="Полилиния: фигура 1189">
              <a:extLst>
                <a:ext uri="{FF2B5EF4-FFF2-40B4-BE49-F238E27FC236}">
                  <a16:creationId xmlns="" xmlns:a16="http://schemas.microsoft.com/office/drawing/2014/main" id="{C3D4A775-3D54-57F6-E9C8-F99FC0D4D46B}"/>
                </a:ext>
              </a:extLst>
            </p:cNvPr>
            <p:cNvSpPr/>
            <p:nvPr/>
          </p:nvSpPr>
          <p:spPr>
            <a:xfrm>
              <a:off x="10055368" y="2114438"/>
              <a:ext cx="32250" cy="32250"/>
            </a:xfrm>
            <a:custGeom>
              <a:avLst/>
              <a:gdLst>
                <a:gd name="connsiteX0" fmla="*/ 657 w 32250"/>
                <a:gd name="connsiteY0" fmla="*/ 297 h 32250"/>
                <a:gd name="connsiteX1" fmla="*/ 32907 w 32250"/>
                <a:gd name="connsiteY1" fmla="*/ 297 h 32250"/>
                <a:gd name="connsiteX2" fmla="*/ 32907 w 32250"/>
                <a:gd name="connsiteY2" fmla="*/ 32547 h 32250"/>
                <a:gd name="connsiteX3" fmla="*/ 657 w 32250"/>
                <a:gd name="connsiteY3" fmla="*/ 3254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657" y="297"/>
                  </a:moveTo>
                  <a:lnTo>
                    <a:pt x="32907" y="297"/>
                  </a:lnTo>
                  <a:lnTo>
                    <a:pt x="32907" y="32547"/>
                  </a:lnTo>
                  <a:lnTo>
                    <a:pt x="657" y="3254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191" name="Полилиния: фигура 1190">
              <a:extLst>
                <a:ext uri="{FF2B5EF4-FFF2-40B4-BE49-F238E27FC236}">
                  <a16:creationId xmlns="" xmlns:a16="http://schemas.microsoft.com/office/drawing/2014/main" id="{FE850AE2-86DE-BC52-9EE7-645FF60DED54}"/>
                </a:ext>
              </a:extLst>
            </p:cNvPr>
            <p:cNvSpPr/>
            <p:nvPr/>
          </p:nvSpPr>
          <p:spPr>
            <a:xfrm>
              <a:off x="10086679" y="2114438"/>
              <a:ext cx="32250" cy="32250"/>
            </a:xfrm>
            <a:custGeom>
              <a:avLst/>
              <a:gdLst>
                <a:gd name="connsiteX0" fmla="*/ 681 w 32250"/>
                <a:gd name="connsiteY0" fmla="*/ 297 h 32250"/>
                <a:gd name="connsiteX1" fmla="*/ 32931 w 32250"/>
                <a:gd name="connsiteY1" fmla="*/ 297 h 32250"/>
                <a:gd name="connsiteX2" fmla="*/ 32931 w 32250"/>
                <a:gd name="connsiteY2" fmla="*/ 32547 h 32250"/>
                <a:gd name="connsiteX3" fmla="*/ 681 w 32250"/>
                <a:gd name="connsiteY3" fmla="*/ 3254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681" y="297"/>
                  </a:moveTo>
                  <a:lnTo>
                    <a:pt x="32931" y="297"/>
                  </a:lnTo>
                  <a:lnTo>
                    <a:pt x="32931" y="32547"/>
                  </a:lnTo>
                  <a:lnTo>
                    <a:pt x="681" y="3254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192" name="Полилиния: фигура 1191">
              <a:extLst>
                <a:ext uri="{FF2B5EF4-FFF2-40B4-BE49-F238E27FC236}">
                  <a16:creationId xmlns="" xmlns:a16="http://schemas.microsoft.com/office/drawing/2014/main" id="{2704C61A-F406-EE4F-5E58-C9B50AB0A137}"/>
                </a:ext>
              </a:extLst>
            </p:cNvPr>
            <p:cNvSpPr/>
            <p:nvPr/>
          </p:nvSpPr>
          <p:spPr>
            <a:xfrm>
              <a:off x="9272598" y="2145749"/>
              <a:ext cx="32250" cy="32250"/>
            </a:xfrm>
            <a:custGeom>
              <a:avLst/>
              <a:gdLst>
                <a:gd name="connsiteX0" fmla="*/ 57 w 32250"/>
                <a:gd name="connsiteY0" fmla="*/ 321 h 32250"/>
                <a:gd name="connsiteX1" fmla="*/ 32307 w 32250"/>
                <a:gd name="connsiteY1" fmla="*/ 321 h 32250"/>
                <a:gd name="connsiteX2" fmla="*/ 32307 w 32250"/>
                <a:gd name="connsiteY2" fmla="*/ 32571 h 32250"/>
                <a:gd name="connsiteX3" fmla="*/ 57 w 32250"/>
                <a:gd name="connsiteY3" fmla="*/ 32571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57" y="321"/>
                  </a:moveTo>
                  <a:lnTo>
                    <a:pt x="32307" y="321"/>
                  </a:lnTo>
                  <a:lnTo>
                    <a:pt x="32307" y="32571"/>
                  </a:lnTo>
                  <a:lnTo>
                    <a:pt x="57" y="32571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193" name="Полилиния: фигура 1192">
              <a:extLst>
                <a:ext uri="{FF2B5EF4-FFF2-40B4-BE49-F238E27FC236}">
                  <a16:creationId xmlns="" xmlns:a16="http://schemas.microsoft.com/office/drawing/2014/main" id="{73D50E69-CA6A-16CF-9A33-4BC1732CCD2E}"/>
                </a:ext>
              </a:extLst>
            </p:cNvPr>
            <p:cNvSpPr/>
            <p:nvPr/>
          </p:nvSpPr>
          <p:spPr>
            <a:xfrm>
              <a:off x="9303909" y="2145749"/>
              <a:ext cx="32250" cy="32250"/>
            </a:xfrm>
            <a:custGeom>
              <a:avLst/>
              <a:gdLst>
                <a:gd name="connsiteX0" fmla="*/ 81 w 32250"/>
                <a:gd name="connsiteY0" fmla="*/ 321 h 32250"/>
                <a:gd name="connsiteX1" fmla="*/ 32331 w 32250"/>
                <a:gd name="connsiteY1" fmla="*/ 321 h 32250"/>
                <a:gd name="connsiteX2" fmla="*/ 32331 w 32250"/>
                <a:gd name="connsiteY2" fmla="*/ 32571 h 32250"/>
                <a:gd name="connsiteX3" fmla="*/ 81 w 32250"/>
                <a:gd name="connsiteY3" fmla="*/ 32571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81" y="321"/>
                  </a:moveTo>
                  <a:lnTo>
                    <a:pt x="32331" y="321"/>
                  </a:lnTo>
                  <a:lnTo>
                    <a:pt x="32331" y="32571"/>
                  </a:lnTo>
                  <a:lnTo>
                    <a:pt x="81" y="32571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194" name="Полилиния: фигура 1193">
              <a:extLst>
                <a:ext uri="{FF2B5EF4-FFF2-40B4-BE49-F238E27FC236}">
                  <a16:creationId xmlns="" xmlns:a16="http://schemas.microsoft.com/office/drawing/2014/main" id="{C25B7078-CEA6-A2BB-29F6-9EB7AE4E3EFE}"/>
                </a:ext>
              </a:extLst>
            </p:cNvPr>
            <p:cNvSpPr/>
            <p:nvPr/>
          </p:nvSpPr>
          <p:spPr>
            <a:xfrm>
              <a:off x="9366530" y="2145749"/>
              <a:ext cx="32250" cy="32250"/>
            </a:xfrm>
            <a:custGeom>
              <a:avLst/>
              <a:gdLst>
                <a:gd name="connsiteX0" fmla="*/ 129 w 32250"/>
                <a:gd name="connsiteY0" fmla="*/ 321 h 32250"/>
                <a:gd name="connsiteX1" fmla="*/ 32379 w 32250"/>
                <a:gd name="connsiteY1" fmla="*/ 321 h 32250"/>
                <a:gd name="connsiteX2" fmla="*/ 32379 w 32250"/>
                <a:gd name="connsiteY2" fmla="*/ 32571 h 32250"/>
                <a:gd name="connsiteX3" fmla="*/ 129 w 32250"/>
                <a:gd name="connsiteY3" fmla="*/ 32571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129" y="321"/>
                  </a:moveTo>
                  <a:lnTo>
                    <a:pt x="32379" y="321"/>
                  </a:lnTo>
                  <a:lnTo>
                    <a:pt x="32379" y="32571"/>
                  </a:lnTo>
                  <a:lnTo>
                    <a:pt x="129" y="32571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195" name="Полилиния: фигура 1194">
              <a:extLst>
                <a:ext uri="{FF2B5EF4-FFF2-40B4-BE49-F238E27FC236}">
                  <a16:creationId xmlns="" xmlns:a16="http://schemas.microsoft.com/office/drawing/2014/main" id="{865B9562-F2E0-D7A2-D040-C8FAA2E3AD24}"/>
                </a:ext>
              </a:extLst>
            </p:cNvPr>
            <p:cNvSpPr/>
            <p:nvPr/>
          </p:nvSpPr>
          <p:spPr>
            <a:xfrm>
              <a:off x="9397841" y="2145749"/>
              <a:ext cx="32250" cy="32250"/>
            </a:xfrm>
            <a:custGeom>
              <a:avLst/>
              <a:gdLst>
                <a:gd name="connsiteX0" fmla="*/ 153 w 32250"/>
                <a:gd name="connsiteY0" fmla="*/ 321 h 32250"/>
                <a:gd name="connsiteX1" fmla="*/ 32403 w 32250"/>
                <a:gd name="connsiteY1" fmla="*/ 321 h 32250"/>
                <a:gd name="connsiteX2" fmla="*/ 32403 w 32250"/>
                <a:gd name="connsiteY2" fmla="*/ 32571 h 32250"/>
                <a:gd name="connsiteX3" fmla="*/ 153 w 32250"/>
                <a:gd name="connsiteY3" fmla="*/ 32571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153" y="321"/>
                  </a:moveTo>
                  <a:lnTo>
                    <a:pt x="32403" y="321"/>
                  </a:lnTo>
                  <a:lnTo>
                    <a:pt x="32403" y="32571"/>
                  </a:lnTo>
                  <a:lnTo>
                    <a:pt x="153" y="32571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196" name="Полилиния: фигура 1195">
              <a:extLst>
                <a:ext uri="{FF2B5EF4-FFF2-40B4-BE49-F238E27FC236}">
                  <a16:creationId xmlns="" xmlns:a16="http://schemas.microsoft.com/office/drawing/2014/main" id="{498E5F4D-BCD7-0631-49BB-17831EDF0DC3}"/>
                </a:ext>
              </a:extLst>
            </p:cNvPr>
            <p:cNvSpPr/>
            <p:nvPr/>
          </p:nvSpPr>
          <p:spPr>
            <a:xfrm>
              <a:off x="9429152" y="2145749"/>
              <a:ext cx="32250" cy="32250"/>
            </a:xfrm>
            <a:custGeom>
              <a:avLst/>
              <a:gdLst>
                <a:gd name="connsiteX0" fmla="*/ 177 w 32250"/>
                <a:gd name="connsiteY0" fmla="*/ 321 h 32250"/>
                <a:gd name="connsiteX1" fmla="*/ 32427 w 32250"/>
                <a:gd name="connsiteY1" fmla="*/ 321 h 32250"/>
                <a:gd name="connsiteX2" fmla="*/ 32427 w 32250"/>
                <a:gd name="connsiteY2" fmla="*/ 32571 h 32250"/>
                <a:gd name="connsiteX3" fmla="*/ 177 w 32250"/>
                <a:gd name="connsiteY3" fmla="*/ 32571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177" y="321"/>
                  </a:moveTo>
                  <a:lnTo>
                    <a:pt x="32427" y="321"/>
                  </a:lnTo>
                  <a:lnTo>
                    <a:pt x="32427" y="32571"/>
                  </a:lnTo>
                  <a:lnTo>
                    <a:pt x="177" y="32571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197" name="Полилиния: фигура 1196">
              <a:extLst>
                <a:ext uri="{FF2B5EF4-FFF2-40B4-BE49-F238E27FC236}">
                  <a16:creationId xmlns="" xmlns:a16="http://schemas.microsoft.com/office/drawing/2014/main" id="{E3376475-87C5-510C-FB4B-9F4A5FFBB395}"/>
                </a:ext>
              </a:extLst>
            </p:cNvPr>
            <p:cNvSpPr/>
            <p:nvPr/>
          </p:nvSpPr>
          <p:spPr>
            <a:xfrm>
              <a:off x="9523084" y="2145749"/>
              <a:ext cx="32250" cy="32250"/>
            </a:xfrm>
            <a:custGeom>
              <a:avLst/>
              <a:gdLst>
                <a:gd name="connsiteX0" fmla="*/ 249 w 32250"/>
                <a:gd name="connsiteY0" fmla="*/ 321 h 32250"/>
                <a:gd name="connsiteX1" fmla="*/ 32499 w 32250"/>
                <a:gd name="connsiteY1" fmla="*/ 321 h 32250"/>
                <a:gd name="connsiteX2" fmla="*/ 32499 w 32250"/>
                <a:gd name="connsiteY2" fmla="*/ 32571 h 32250"/>
                <a:gd name="connsiteX3" fmla="*/ 249 w 32250"/>
                <a:gd name="connsiteY3" fmla="*/ 32571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249" y="321"/>
                  </a:moveTo>
                  <a:lnTo>
                    <a:pt x="32499" y="321"/>
                  </a:lnTo>
                  <a:lnTo>
                    <a:pt x="32499" y="32571"/>
                  </a:lnTo>
                  <a:lnTo>
                    <a:pt x="249" y="32571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198" name="Полилиния: фигура 1197">
              <a:extLst>
                <a:ext uri="{FF2B5EF4-FFF2-40B4-BE49-F238E27FC236}">
                  <a16:creationId xmlns="" xmlns:a16="http://schemas.microsoft.com/office/drawing/2014/main" id="{6AC34D8A-1820-C381-1CF9-D03C85B07F32}"/>
                </a:ext>
              </a:extLst>
            </p:cNvPr>
            <p:cNvSpPr/>
            <p:nvPr/>
          </p:nvSpPr>
          <p:spPr>
            <a:xfrm>
              <a:off x="9554395" y="2145749"/>
              <a:ext cx="32250" cy="32250"/>
            </a:xfrm>
            <a:custGeom>
              <a:avLst/>
              <a:gdLst>
                <a:gd name="connsiteX0" fmla="*/ 273 w 32250"/>
                <a:gd name="connsiteY0" fmla="*/ 321 h 32250"/>
                <a:gd name="connsiteX1" fmla="*/ 32523 w 32250"/>
                <a:gd name="connsiteY1" fmla="*/ 321 h 32250"/>
                <a:gd name="connsiteX2" fmla="*/ 32523 w 32250"/>
                <a:gd name="connsiteY2" fmla="*/ 32571 h 32250"/>
                <a:gd name="connsiteX3" fmla="*/ 273 w 32250"/>
                <a:gd name="connsiteY3" fmla="*/ 32571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273" y="321"/>
                  </a:moveTo>
                  <a:lnTo>
                    <a:pt x="32523" y="321"/>
                  </a:lnTo>
                  <a:lnTo>
                    <a:pt x="32523" y="32571"/>
                  </a:lnTo>
                  <a:lnTo>
                    <a:pt x="273" y="32571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199" name="Полилиния: фигура 1198">
              <a:extLst>
                <a:ext uri="{FF2B5EF4-FFF2-40B4-BE49-F238E27FC236}">
                  <a16:creationId xmlns="" xmlns:a16="http://schemas.microsoft.com/office/drawing/2014/main" id="{3614ADE8-504B-4519-40E4-FDE45D7D7227}"/>
                </a:ext>
              </a:extLst>
            </p:cNvPr>
            <p:cNvSpPr/>
            <p:nvPr/>
          </p:nvSpPr>
          <p:spPr>
            <a:xfrm>
              <a:off x="9836192" y="2145749"/>
              <a:ext cx="32250" cy="32250"/>
            </a:xfrm>
            <a:custGeom>
              <a:avLst/>
              <a:gdLst>
                <a:gd name="connsiteX0" fmla="*/ 489 w 32250"/>
                <a:gd name="connsiteY0" fmla="*/ 321 h 32250"/>
                <a:gd name="connsiteX1" fmla="*/ 32739 w 32250"/>
                <a:gd name="connsiteY1" fmla="*/ 321 h 32250"/>
                <a:gd name="connsiteX2" fmla="*/ 32739 w 32250"/>
                <a:gd name="connsiteY2" fmla="*/ 32571 h 32250"/>
                <a:gd name="connsiteX3" fmla="*/ 489 w 32250"/>
                <a:gd name="connsiteY3" fmla="*/ 32571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489" y="321"/>
                  </a:moveTo>
                  <a:lnTo>
                    <a:pt x="32739" y="321"/>
                  </a:lnTo>
                  <a:lnTo>
                    <a:pt x="32739" y="32571"/>
                  </a:lnTo>
                  <a:lnTo>
                    <a:pt x="489" y="32571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200" name="Полилиния: фигура 1199">
              <a:extLst>
                <a:ext uri="{FF2B5EF4-FFF2-40B4-BE49-F238E27FC236}">
                  <a16:creationId xmlns="" xmlns:a16="http://schemas.microsoft.com/office/drawing/2014/main" id="{1CBA144F-0EC3-9BCD-676C-C7024E089D80}"/>
                </a:ext>
              </a:extLst>
            </p:cNvPr>
            <p:cNvSpPr/>
            <p:nvPr/>
          </p:nvSpPr>
          <p:spPr>
            <a:xfrm>
              <a:off x="9930125" y="2145749"/>
              <a:ext cx="32250" cy="32250"/>
            </a:xfrm>
            <a:custGeom>
              <a:avLst/>
              <a:gdLst>
                <a:gd name="connsiteX0" fmla="*/ 561 w 32250"/>
                <a:gd name="connsiteY0" fmla="*/ 321 h 32250"/>
                <a:gd name="connsiteX1" fmla="*/ 32811 w 32250"/>
                <a:gd name="connsiteY1" fmla="*/ 321 h 32250"/>
                <a:gd name="connsiteX2" fmla="*/ 32811 w 32250"/>
                <a:gd name="connsiteY2" fmla="*/ 32571 h 32250"/>
                <a:gd name="connsiteX3" fmla="*/ 561 w 32250"/>
                <a:gd name="connsiteY3" fmla="*/ 32571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561" y="321"/>
                  </a:moveTo>
                  <a:lnTo>
                    <a:pt x="32811" y="321"/>
                  </a:lnTo>
                  <a:lnTo>
                    <a:pt x="32811" y="32571"/>
                  </a:lnTo>
                  <a:lnTo>
                    <a:pt x="561" y="32571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12" name="Полилиния: фигура 2111">
              <a:extLst>
                <a:ext uri="{FF2B5EF4-FFF2-40B4-BE49-F238E27FC236}">
                  <a16:creationId xmlns="" xmlns:a16="http://schemas.microsoft.com/office/drawing/2014/main" id="{40F098A8-002C-1177-2EBA-356019D22A58}"/>
                </a:ext>
              </a:extLst>
            </p:cNvPr>
            <p:cNvSpPr/>
            <p:nvPr/>
          </p:nvSpPr>
          <p:spPr>
            <a:xfrm>
              <a:off x="9961435" y="2145749"/>
              <a:ext cx="32250" cy="32250"/>
            </a:xfrm>
            <a:custGeom>
              <a:avLst/>
              <a:gdLst>
                <a:gd name="connsiteX0" fmla="*/ 585 w 32250"/>
                <a:gd name="connsiteY0" fmla="*/ 321 h 32250"/>
                <a:gd name="connsiteX1" fmla="*/ 32835 w 32250"/>
                <a:gd name="connsiteY1" fmla="*/ 321 h 32250"/>
                <a:gd name="connsiteX2" fmla="*/ 32835 w 32250"/>
                <a:gd name="connsiteY2" fmla="*/ 32571 h 32250"/>
                <a:gd name="connsiteX3" fmla="*/ 585 w 32250"/>
                <a:gd name="connsiteY3" fmla="*/ 32571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585" y="321"/>
                  </a:moveTo>
                  <a:lnTo>
                    <a:pt x="32835" y="321"/>
                  </a:lnTo>
                  <a:lnTo>
                    <a:pt x="32835" y="32571"/>
                  </a:lnTo>
                  <a:lnTo>
                    <a:pt x="585" y="32571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13" name="Полилиния: фигура 2112">
              <a:extLst>
                <a:ext uri="{FF2B5EF4-FFF2-40B4-BE49-F238E27FC236}">
                  <a16:creationId xmlns="" xmlns:a16="http://schemas.microsoft.com/office/drawing/2014/main" id="{13FA036F-A67D-1BC0-A563-E3A43D0D139F}"/>
                </a:ext>
              </a:extLst>
            </p:cNvPr>
            <p:cNvSpPr/>
            <p:nvPr/>
          </p:nvSpPr>
          <p:spPr>
            <a:xfrm>
              <a:off x="9992746" y="2145749"/>
              <a:ext cx="32250" cy="32250"/>
            </a:xfrm>
            <a:custGeom>
              <a:avLst/>
              <a:gdLst>
                <a:gd name="connsiteX0" fmla="*/ 609 w 32250"/>
                <a:gd name="connsiteY0" fmla="*/ 321 h 32250"/>
                <a:gd name="connsiteX1" fmla="*/ 32859 w 32250"/>
                <a:gd name="connsiteY1" fmla="*/ 321 h 32250"/>
                <a:gd name="connsiteX2" fmla="*/ 32859 w 32250"/>
                <a:gd name="connsiteY2" fmla="*/ 32571 h 32250"/>
                <a:gd name="connsiteX3" fmla="*/ 609 w 32250"/>
                <a:gd name="connsiteY3" fmla="*/ 32571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609" y="321"/>
                  </a:moveTo>
                  <a:lnTo>
                    <a:pt x="32859" y="321"/>
                  </a:lnTo>
                  <a:lnTo>
                    <a:pt x="32859" y="32571"/>
                  </a:lnTo>
                  <a:lnTo>
                    <a:pt x="609" y="32571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14" name="Полилиния: фигура 2113">
              <a:extLst>
                <a:ext uri="{FF2B5EF4-FFF2-40B4-BE49-F238E27FC236}">
                  <a16:creationId xmlns="" xmlns:a16="http://schemas.microsoft.com/office/drawing/2014/main" id="{D1DCBED0-4A99-491E-7A5A-3EE2EDFAFA15}"/>
                </a:ext>
              </a:extLst>
            </p:cNvPr>
            <p:cNvSpPr/>
            <p:nvPr/>
          </p:nvSpPr>
          <p:spPr>
            <a:xfrm>
              <a:off x="10055368" y="2145749"/>
              <a:ext cx="32250" cy="32250"/>
            </a:xfrm>
            <a:custGeom>
              <a:avLst/>
              <a:gdLst>
                <a:gd name="connsiteX0" fmla="*/ 657 w 32250"/>
                <a:gd name="connsiteY0" fmla="*/ 321 h 32250"/>
                <a:gd name="connsiteX1" fmla="*/ 32907 w 32250"/>
                <a:gd name="connsiteY1" fmla="*/ 321 h 32250"/>
                <a:gd name="connsiteX2" fmla="*/ 32907 w 32250"/>
                <a:gd name="connsiteY2" fmla="*/ 32571 h 32250"/>
                <a:gd name="connsiteX3" fmla="*/ 657 w 32250"/>
                <a:gd name="connsiteY3" fmla="*/ 32571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657" y="321"/>
                  </a:moveTo>
                  <a:lnTo>
                    <a:pt x="32907" y="321"/>
                  </a:lnTo>
                  <a:lnTo>
                    <a:pt x="32907" y="32571"/>
                  </a:lnTo>
                  <a:lnTo>
                    <a:pt x="657" y="32571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15" name="Полилиния: фигура 2114">
              <a:extLst>
                <a:ext uri="{FF2B5EF4-FFF2-40B4-BE49-F238E27FC236}">
                  <a16:creationId xmlns="" xmlns:a16="http://schemas.microsoft.com/office/drawing/2014/main" id="{131ECFAB-0689-B8DE-6557-04EE4BDFAAA5}"/>
                </a:ext>
              </a:extLst>
            </p:cNvPr>
            <p:cNvSpPr/>
            <p:nvPr/>
          </p:nvSpPr>
          <p:spPr>
            <a:xfrm>
              <a:off x="10117989" y="2145749"/>
              <a:ext cx="32250" cy="32250"/>
            </a:xfrm>
            <a:custGeom>
              <a:avLst/>
              <a:gdLst>
                <a:gd name="connsiteX0" fmla="*/ 705 w 32250"/>
                <a:gd name="connsiteY0" fmla="*/ 321 h 32250"/>
                <a:gd name="connsiteX1" fmla="*/ 32955 w 32250"/>
                <a:gd name="connsiteY1" fmla="*/ 321 h 32250"/>
                <a:gd name="connsiteX2" fmla="*/ 32955 w 32250"/>
                <a:gd name="connsiteY2" fmla="*/ 32571 h 32250"/>
                <a:gd name="connsiteX3" fmla="*/ 705 w 32250"/>
                <a:gd name="connsiteY3" fmla="*/ 32571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705" y="321"/>
                  </a:moveTo>
                  <a:lnTo>
                    <a:pt x="32955" y="321"/>
                  </a:lnTo>
                  <a:lnTo>
                    <a:pt x="32955" y="32571"/>
                  </a:lnTo>
                  <a:lnTo>
                    <a:pt x="705" y="32571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16" name="Полилиния: фигура 2115">
              <a:extLst>
                <a:ext uri="{FF2B5EF4-FFF2-40B4-BE49-F238E27FC236}">
                  <a16:creationId xmlns="" xmlns:a16="http://schemas.microsoft.com/office/drawing/2014/main" id="{576E4DB9-1BC1-7633-445F-68FD2F91A3B8}"/>
                </a:ext>
              </a:extLst>
            </p:cNvPr>
            <p:cNvSpPr/>
            <p:nvPr/>
          </p:nvSpPr>
          <p:spPr>
            <a:xfrm>
              <a:off x="9366530" y="2177060"/>
              <a:ext cx="32250" cy="32250"/>
            </a:xfrm>
            <a:custGeom>
              <a:avLst/>
              <a:gdLst>
                <a:gd name="connsiteX0" fmla="*/ 129 w 32250"/>
                <a:gd name="connsiteY0" fmla="*/ 345 h 32250"/>
                <a:gd name="connsiteX1" fmla="*/ 32379 w 32250"/>
                <a:gd name="connsiteY1" fmla="*/ 345 h 32250"/>
                <a:gd name="connsiteX2" fmla="*/ 32379 w 32250"/>
                <a:gd name="connsiteY2" fmla="*/ 32595 h 32250"/>
                <a:gd name="connsiteX3" fmla="*/ 129 w 32250"/>
                <a:gd name="connsiteY3" fmla="*/ 32595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129" y="345"/>
                  </a:moveTo>
                  <a:lnTo>
                    <a:pt x="32379" y="345"/>
                  </a:lnTo>
                  <a:lnTo>
                    <a:pt x="32379" y="32595"/>
                  </a:lnTo>
                  <a:lnTo>
                    <a:pt x="129" y="32595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17" name="Полилиния: фигура 2116">
              <a:extLst>
                <a:ext uri="{FF2B5EF4-FFF2-40B4-BE49-F238E27FC236}">
                  <a16:creationId xmlns="" xmlns:a16="http://schemas.microsoft.com/office/drawing/2014/main" id="{AE344360-3509-FD7D-D5B8-D9CC69F00D03}"/>
                </a:ext>
              </a:extLst>
            </p:cNvPr>
            <p:cNvSpPr/>
            <p:nvPr/>
          </p:nvSpPr>
          <p:spPr>
            <a:xfrm>
              <a:off x="9429152" y="2177060"/>
              <a:ext cx="32250" cy="32250"/>
            </a:xfrm>
            <a:custGeom>
              <a:avLst/>
              <a:gdLst>
                <a:gd name="connsiteX0" fmla="*/ 177 w 32250"/>
                <a:gd name="connsiteY0" fmla="*/ 345 h 32250"/>
                <a:gd name="connsiteX1" fmla="*/ 32427 w 32250"/>
                <a:gd name="connsiteY1" fmla="*/ 345 h 32250"/>
                <a:gd name="connsiteX2" fmla="*/ 32427 w 32250"/>
                <a:gd name="connsiteY2" fmla="*/ 32595 h 32250"/>
                <a:gd name="connsiteX3" fmla="*/ 177 w 32250"/>
                <a:gd name="connsiteY3" fmla="*/ 32595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177" y="345"/>
                  </a:moveTo>
                  <a:lnTo>
                    <a:pt x="32427" y="345"/>
                  </a:lnTo>
                  <a:lnTo>
                    <a:pt x="32427" y="32595"/>
                  </a:lnTo>
                  <a:lnTo>
                    <a:pt x="177" y="32595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18" name="Полилиния: фигура 2117">
              <a:extLst>
                <a:ext uri="{FF2B5EF4-FFF2-40B4-BE49-F238E27FC236}">
                  <a16:creationId xmlns="" xmlns:a16="http://schemas.microsoft.com/office/drawing/2014/main" id="{6F39A6EE-0B10-E24D-6E3C-20478D99D35E}"/>
                </a:ext>
              </a:extLst>
            </p:cNvPr>
            <p:cNvSpPr/>
            <p:nvPr/>
          </p:nvSpPr>
          <p:spPr>
            <a:xfrm>
              <a:off x="9460463" y="2177060"/>
              <a:ext cx="32250" cy="32250"/>
            </a:xfrm>
            <a:custGeom>
              <a:avLst/>
              <a:gdLst>
                <a:gd name="connsiteX0" fmla="*/ 201 w 32250"/>
                <a:gd name="connsiteY0" fmla="*/ 345 h 32250"/>
                <a:gd name="connsiteX1" fmla="*/ 32451 w 32250"/>
                <a:gd name="connsiteY1" fmla="*/ 345 h 32250"/>
                <a:gd name="connsiteX2" fmla="*/ 32451 w 32250"/>
                <a:gd name="connsiteY2" fmla="*/ 32595 h 32250"/>
                <a:gd name="connsiteX3" fmla="*/ 201 w 32250"/>
                <a:gd name="connsiteY3" fmla="*/ 32595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201" y="345"/>
                  </a:moveTo>
                  <a:lnTo>
                    <a:pt x="32451" y="345"/>
                  </a:lnTo>
                  <a:lnTo>
                    <a:pt x="32451" y="32595"/>
                  </a:lnTo>
                  <a:lnTo>
                    <a:pt x="201" y="32595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19" name="Полилиния: фигура 2118">
              <a:extLst>
                <a:ext uri="{FF2B5EF4-FFF2-40B4-BE49-F238E27FC236}">
                  <a16:creationId xmlns="" xmlns:a16="http://schemas.microsoft.com/office/drawing/2014/main" id="{F4B11F1E-BD12-2E66-EEC0-292244A73740}"/>
                </a:ext>
              </a:extLst>
            </p:cNvPr>
            <p:cNvSpPr/>
            <p:nvPr/>
          </p:nvSpPr>
          <p:spPr>
            <a:xfrm>
              <a:off x="9523084" y="2177060"/>
              <a:ext cx="32250" cy="32250"/>
            </a:xfrm>
            <a:custGeom>
              <a:avLst/>
              <a:gdLst>
                <a:gd name="connsiteX0" fmla="*/ 249 w 32250"/>
                <a:gd name="connsiteY0" fmla="*/ 345 h 32250"/>
                <a:gd name="connsiteX1" fmla="*/ 32499 w 32250"/>
                <a:gd name="connsiteY1" fmla="*/ 345 h 32250"/>
                <a:gd name="connsiteX2" fmla="*/ 32499 w 32250"/>
                <a:gd name="connsiteY2" fmla="*/ 32595 h 32250"/>
                <a:gd name="connsiteX3" fmla="*/ 249 w 32250"/>
                <a:gd name="connsiteY3" fmla="*/ 32595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249" y="345"/>
                  </a:moveTo>
                  <a:lnTo>
                    <a:pt x="32499" y="345"/>
                  </a:lnTo>
                  <a:lnTo>
                    <a:pt x="32499" y="32595"/>
                  </a:lnTo>
                  <a:lnTo>
                    <a:pt x="249" y="32595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20" name="Полилиния: фигура 2119">
              <a:extLst>
                <a:ext uri="{FF2B5EF4-FFF2-40B4-BE49-F238E27FC236}">
                  <a16:creationId xmlns="" xmlns:a16="http://schemas.microsoft.com/office/drawing/2014/main" id="{07BC3B8C-F35F-0080-8103-6E4BF218F423}"/>
                </a:ext>
              </a:extLst>
            </p:cNvPr>
            <p:cNvSpPr/>
            <p:nvPr/>
          </p:nvSpPr>
          <p:spPr>
            <a:xfrm>
              <a:off x="9585706" y="2177060"/>
              <a:ext cx="32250" cy="32250"/>
            </a:xfrm>
            <a:custGeom>
              <a:avLst/>
              <a:gdLst>
                <a:gd name="connsiteX0" fmla="*/ 297 w 32250"/>
                <a:gd name="connsiteY0" fmla="*/ 345 h 32250"/>
                <a:gd name="connsiteX1" fmla="*/ 32547 w 32250"/>
                <a:gd name="connsiteY1" fmla="*/ 345 h 32250"/>
                <a:gd name="connsiteX2" fmla="*/ 32547 w 32250"/>
                <a:gd name="connsiteY2" fmla="*/ 32595 h 32250"/>
                <a:gd name="connsiteX3" fmla="*/ 297 w 32250"/>
                <a:gd name="connsiteY3" fmla="*/ 32595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297" y="345"/>
                  </a:moveTo>
                  <a:lnTo>
                    <a:pt x="32547" y="345"/>
                  </a:lnTo>
                  <a:lnTo>
                    <a:pt x="32547" y="32595"/>
                  </a:lnTo>
                  <a:lnTo>
                    <a:pt x="297" y="32595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21" name="Полилиния: фигура 2120">
              <a:extLst>
                <a:ext uri="{FF2B5EF4-FFF2-40B4-BE49-F238E27FC236}">
                  <a16:creationId xmlns="" xmlns:a16="http://schemas.microsoft.com/office/drawing/2014/main" id="{1F2F0626-23BF-DBCC-31F6-04FC05183025}"/>
                </a:ext>
              </a:extLst>
            </p:cNvPr>
            <p:cNvSpPr/>
            <p:nvPr/>
          </p:nvSpPr>
          <p:spPr>
            <a:xfrm>
              <a:off x="9617017" y="2177060"/>
              <a:ext cx="32250" cy="32250"/>
            </a:xfrm>
            <a:custGeom>
              <a:avLst/>
              <a:gdLst>
                <a:gd name="connsiteX0" fmla="*/ 321 w 32250"/>
                <a:gd name="connsiteY0" fmla="*/ 345 h 32250"/>
                <a:gd name="connsiteX1" fmla="*/ 32571 w 32250"/>
                <a:gd name="connsiteY1" fmla="*/ 345 h 32250"/>
                <a:gd name="connsiteX2" fmla="*/ 32571 w 32250"/>
                <a:gd name="connsiteY2" fmla="*/ 32595 h 32250"/>
                <a:gd name="connsiteX3" fmla="*/ 321 w 32250"/>
                <a:gd name="connsiteY3" fmla="*/ 32595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321" y="345"/>
                  </a:moveTo>
                  <a:lnTo>
                    <a:pt x="32571" y="345"/>
                  </a:lnTo>
                  <a:lnTo>
                    <a:pt x="32571" y="32595"/>
                  </a:lnTo>
                  <a:lnTo>
                    <a:pt x="321" y="32595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22" name="Полилиния: фигура 2121">
              <a:extLst>
                <a:ext uri="{FF2B5EF4-FFF2-40B4-BE49-F238E27FC236}">
                  <a16:creationId xmlns="" xmlns:a16="http://schemas.microsoft.com/office/drawing/2014/main" id="{25060715-E57D-4C51-E973-5391B552E4E9}"/>
                </a:ext>
              </a:extLst>
            </p:cNvPr>
            <p:cNvSpPr/>
            <p:nvPr/>
          </p:nvSpPr>
          <p:spPr>
            <a:xfrm>
              <a:off x="9679638" y="2177060"/>
              <a:ext cx="32250" cy="32250"/>
            </a:xfrm>
            <a:custGeom>
              <a:avLst/>
              <a:gdLst>
                <a:gd name="connsiteX0" fmla="*/ 369 w 32250"/>
                <a:gd name="connsiteY0" fmla="*/ 345 h 32250"/>
                <a:gd name="connsiteX1" fmla="*/ 32619 w 32250"/>
                <a:gd name="connsiteY1" fmla="*/ 345 h 32250"/>
                <a:gd name="connsiteX2" fmla="*/ 32619 w 32250"/>
                <a:gd name="connsiteY2" fmla="*/ 32595 h 32250"/>
                <a:gd name="connsiteX3" fmla="*/ 369 w 32250"/>
                <a:gd name="connsiteY3" fmla="*/ 32595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369" y="345"/>
                  </a:moveTo>
                  <a:lnTo>
                    <a:pt x="32619" y="345"/>
                  </a:lnTo>
                  <a:lnTo>
                    <a:pt x="32619" y="32595"/>
                  </a:lnTo>
                  <a:lnTo>
                    <a:pt x="369" y="32595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23" name="Полилиния: фигура 2122">
              <a:extLst>
                <a:ext uri="{FF2B5EF4-FFF2-40B4-BE49-F238E27FC236}">
                  <a16:creationId xmlns="" xmlns:a16="http://schemas.microsoft.com/office/drawing/2014/main" id="{F77C5D45-CDD0-1248-1BE7-600F2CC2C105}"/>
                </a:ext>
              </a:extLst>
            </p:cNvPr>
            <p:cNvSpPr/>
            <p:nvPr/>
          </p:nvSpPr>
          <p:spPr>
            <a:xfrm>
              <a:off x="9710949" y="2177060"/>
              <a:ext cx="32250" cy="32250"/>
            </a:xfrm>
            <a:custGeom>
              <a:avLst/>
              <a:gdLst>
                <a:gd name="connsiteX0" fmla="*/ 393 w 32250"/>
                <a:gd name="connsiteY0" fmla="*/ 345 h 32250"/>
                <a:gd name="connsiteX1" fmla="*/ 32643 w 32250"/>
                <a:gd name="connsiteY1" fmla="*/ 345 h 32250"/>
                <a:gd name="connsiteX2" fmla="*/ 32643 w 32250"/>
                <a:gd name="connsiteY2" fmla="*/ 32595 h 32250"/>
                <a:gd name="connsiteX3" fmla="*/ 393 w 32250"/>
                <a:gd name="connsiteY3" fmla="*/ 32595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393" y="345"/>
                  </a:moveTo>
                  <a:lnTo>
                    <a:pt x="32643" y="345"/>
                  </a:lnTo>
                  <a:lnTo>
                    <a:pt x="32643" y="32595"/>
                  </a:lnTo>
                  <a:lnTo>
                    <a:pt x="393" y="32595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24" name="Полилиния: фигура 2123">
              <a:extLst>
                <a:ext uri="{FF2B5EF4-FFF2-40B4-BE49-F238E27FC236}">
                  <a16:creationId xmlns="" xmlns:a16="http://schemas.microsoft.com/office/drawing/2014/main" id="{3AE806B8-8007-286A-30C5-C1209F255C38}"/>
                </a:ext>
              </a:extLst>
            </p:cNvPr>
            <p:cNvSpPr/>
            <p:nvPr/>
          </p:nvSpPr>
          <p:spPr>
            <a:xfrm>
              <a:off x="9804881" y="2177060"/>
              <a:ext cx="32250" cy="32250"/>
            </a:xfrm>
            <a:custGeom>
              <a:avLst/>
              <a:gdLst>
                <a:gd name="connsiteX0" fmla="*/ 465 w 32250"/>
                <a:gd name="connsiteY0" fmla="*/ 345 h 32250"/>
                <a:gd name="connsiteX1" fmla="*/ 32715 w 32250"/>
                <a:gd name="connsiteY1" fmla="*/ 345 h 32250"/>
                <a:gd name="connsiteX2" fmla="*/ 32715 w 32250"/>
                <a:gd name="connsiteY2" fmla="*/ 32595 h 32250"/>
                <a:gd name="connsiteX3" fmla="*/ 465 w 32250"/>
                <a:gd name="connsiteY3" fmla="*/ 32595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465" y="345"/>
                  </a:moveTo>
                  <a:lnTo>
                    <a:pt x="32715" y="345"/>
                  </a:lnTo>
                  <a:lnTo>
                    <a:pt x="32715" y="32595"/>
                  </a:lnTo>
                  <a:lnTo>
                    <a:pt x="465" y="32595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25" name="Полилиния: фигура 2124">
              <a:extLst>
                <a:ext uri="{FF2B5EF4-FFF2-40B4-BE49-F238E27FC236}">
                  <a16:creationId xmlns="" xmlns:a16="http://schemas.microsoft.com/office/drawing/2014/main" id="{F24B0D03-F75B-4DAC-4EDE-A87EF2169C1F}"/>
                </a:ext>
              </a:extLst>
            </p:cNvPr>
            <p:cNvSpPr/>
            <p:nvPr/>
          </p:nvSpPr>
          <p:spPr>
            <a:xfrm>
              <a:off x="9930125" y="2177060"/>
              <a:ext cx="32250" cy="32250"/>
            </a:xfrm>
            <a:custGeom>
              <a:avLst/>
              <a:gdLst>
                <a:gd name="connsiteX0" fmla="*/ 561 w 32250"/>
                <a:gd name="connsiteY0" fmla="*/ 345 h 32250"/>
                <a:gd name="connsiteX1" fmla="*/ 32811 w 32250"/>
                <a:gd name="connsiteY1" fmla="*/ 345 h 32250"/>
                <a:gd name="connsiteX2" fmla="*/ 32811 w 32250"/>
                <a:gd name="connsiteY2" fmla="*/ 32595 h 32250"/>
                <a:gd name="connsiteX3" fmla="*/ 561 w 32250"/>
                <a:gd name="connsiteY3" fmla="*/ 32595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561" y="345"/>
                  </a:moveTo>
                  <a:lnTo>
                    <a:pt x="32811" y="345"/>
                  </a:lnTo>
                  <a:lnTo>
                    <a:pt x="32811" y="32595"/>
                  </a:lnTo>
                  <a:lnTo>
                    <a:pt x="561" y="32595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26" name="Полилиния: фигура 2125">
              <a:extLst>
                <a:ext uri="{FF2B5EF4-FFF2-40B4-BE49-F238E27FC236}">
                  <a16:creationId xmlns="" xmlns:a16="http://schemas.microsoft.com/office/drawing/2014/main" id="{02A23A19-07AB-A754-134E-83A5A9EAD68D}"/>
                </a:ext>
              </a:extLst>
            </p:cNvPr>
            <p:cNvSpPr/>
            <p:nvPr/>
          </p:nvSpPr>
          <p:spPr>
            <a:xfrm>
              <a:off x="9992746" y="2177060"/>
              <a:ext cx="32250" cy="32250"/>
            </a:xfrm>
            <a:custGeom>
              <a:avLst/>
              <a:gdLst>
                <a:gd name="connsiteX0" fmla="*/ 609 w 32250"/>
                <a:gd name="connsiteY0" fmla="*/ 345 h 32250"/>
                <a:gd name="connsiteX1" fmla="*/ 32859 w 32250"/>
                <a:gd name="connsiteY1" fmla="*/ 345 h 32250"/>
                <a:gd name="connsiteX2" fmla="*/ 32859 w 32250"/>
                <a:gd name="connsiteY2" fmla="*/ 32595 h 32250"/>
                <a:gd name="connsiteX3" fmla="*/ 609 w 32250"/>
                <a:gd name="connsiteY3" fmla="*/ 32595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609" y="345"/>
                  </a:moveTo>
                  <a:lnTo>
                    <a:pt x="32859" y="345"/>
                  </a:lnTo>
                  <a:lnTo>
                    <a:pt x="32859" y="32595"/>
                  </a:lnTo>
                  <a:lnTo>
                    <a:pt x="609" y="32595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36" name="Полилиния: фигура 2135">
              <a:extLst>
                <a:ext uri="{FF2B5EF4-FFF2-40B4-BE49-F238E27FC236}">
                  <a16:creationId xmlns="" xmlns:a16="http://schemas.microsoft.com/office/drawing/2014/main" id="{B33F65F6-23CA-14A0-B170-BFD40957280D}"/>
                </a:ext>
              </a:extLst>
            </p:cNvPr>
            <p:cNvSpPr/>
            <p:nvPr/>
          </p:nvSpPr>
          <p:spPr>
            <a:xfrm>
              <a:off x="10055368" y="2177060"/>
              <a:ext cx="32250" cy="32250"/>
            </a:xfrm>
            <a:custGeom>
              <a:avLst/>
              <a:gdLst>
                <a:gd name="connsiteX0" fmla="*/ 657 w 32250"/>
                <a:gd name="connsiteY0" fmla="*/ 345 h 32250"/>
                <a:gd name="connsiteX1" fmla="*/ 32907 w 32250"/>
                <a:gd name="connsiteY1" fmla="*/ 345 h 32250"/>
                <a:gd name="connsiteX2" fmla="*/ 32907 w 32250"/>
                <a:gd name="connsiteY2" fmla="*/ 32595 h 32250"/>
                <a:gd name="connsiteX3" fmla="*/ 657 w 32250"/>
                <a:gd name="connsiteY3" fmla="*/ 32595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657" y="345"/>
                  </a:moveTo>
                  <a:lnTo>
                    <a:pt x="32907" y="345"/>
                  </a:lnTo>
                  <a:lnTo>
                    <a:pt x="32907" y="32595"/>
                  </a:lnTo>
                  <a:lnTo>
                    <a:pt x="657" y="32595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37" name="Полилиния: фигура 2136">
              <a:extLst>
                <a:ext uri="{FF2B5EF4-FFF2-40B4-BE49-F238E27FC236}">
                  <a16:creationId xmlns="" xmlns:a16="http://schemas.microsoft.com/office/drawing/2014/main" id="{9E47370E-B718-05F1-AAA4-BFC9F53FF20A}"/>
                </a:ext>
              </a:extLst>
            </p:cNvPr>
            <p:cNvSpPr/>
            <p:nvPr/>
          </p:nvSpPr>
          <p:spPr>
            <a:xfrm>
              <a:off x="10086679" y="2177060"/>
              <a:ext cx="32250" cy="32250"/>
            </a:xfrm>
            <a:custGeom>
              <a:avLst/>
              <a:gdLst>
                <a:gd name="connsiteX0" fmla="*/ 681 w 32250"/>
                <a:gd name="connsiteY0" fmla="*/ 345 h 32250"/>
                <a:gd name="connsiteX1" fmla="*/ 32931 w 32250"/>
                <a:gd name="connsiteY1" fmla="*/ 345 h 32250"/>
                <a:gd name="connsiteX2" fmla="*/ 32931 w 32250"/>
                <a:gd name="connsiteY2" fmla="*/ 32595 h 32250"/>
                <a:gd name="connsiteX3" fmla="*/ 681 w 32250"/>
                <a:gd name="connsiteY3" fmla="*/ 32595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681" y="345"/>
                  </a:moveTo>
                  <a:lnTo>
                    <a:pt x="32931" y="345"/>
                  </a:lnTo>
                  <a:lnTo>
                    <a:pt x="32931" y="32595"/>
                  </a:lnTo>
                  <a:lnTo>
                    <a:pt x="681" y="32595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38" name="Полилиния: фигура 2137">
              <a:extLst>
                <a:ext uri="{FF2B5EF4-FFF2-40B4-BE49-F238E27FC236}">
                  <a16:creationId xmlns="" xmlns:a16="http://schemas.microsoft.com/office/drawing/2014/main" id="{90428CF3-C84A-9F19-60C3-90AEC5995B88}"/>
                </a:ext>
              </a:extLst>
            </p:cNvPr>
            <p:cNvSpPr/>
            <p:nvPr/>
          </p:nvSpPr>
          <p:spPr>
            <a:xfrm>
              <a:off x="10117989" y="2177060"/>
              <a:ext cx="32250" cy="32250"/>
            </a:xfrm>
            <a:custGeom>
              <a:avLst/>
              <a:gdLst>
                <a:gd name="connsiteX0" fmla="*/ 705 w 32250"/>
                <a:gd name="connsiteY0" fmla="*/ 345 h 32250"/>
                <a:gd name="connsiteX1" fmla="*/ 32955 w 32250"/>
                <a:gd name="connsiteY1" fmla="*/ 345 h 32250"/>
                <a:gd name="connsiteX2" fmla="*/ 32955 w 32250"/>
                <a:gd name="connsiteY2" fmla="*/ 32595 h 32250"/>
                <a:gd name="connsiteX3" fmla="*/ 705 w 32250"/>
                <a:gd name="connsiteY3" fmla="*/ 32595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705" y="345"/>
                  </a:moveTo>
                  <a:lnTo>
                    <a:pt x="32955" y="345"/>
                  </a:lnTo>
                  <a:lnTo>
                    <a:pt x="32955" y="32595"/>
                  </a:lnTo>
                  <a:lnTo>
                    <a:pt x="705" y="32595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39" name="Полилиния: фигура 2138">
              <a:extLst>
                <a:ext uri="{FF2B5EF4-FFF2-40B4-BE49-F238E27FC236}">
                  <a16:creationId xmlns="" xmlns:a16="http://schemas.microsoft.com/office/drawing/2014/main" id="{1C1A50C7-EA23-0597-AF7B-1B97DA12CC15}"/>
                </a:ext>
              </a:extLst>
            </p:cNvPr>
            <p:cNvSpPr/>
            <p:nvPr/>
          </p:nvSpPr>
          <p:spPr>
            <a:xfrm>
              <a:off x="10149300" y="2177060"/>
              <a:ext cx="32250" cy="32250"/>
            </a:xfrm>
            <a:custGeom>
              <a:avLst/>
              <a:gdLst>
                <a:gd name="connsiteX0" fmla="*/ 729 w 32250"/>
                <a:gd name="connsiteY0" fmla="*/ 345 h 32250"/>
                <a:gd name="connsiteX1" fmla="*/ 32979 w 32250"/>
                <a:gd name="connsiteY1" fmla="*/ 345 h 32250"/>
                <a:gd name="connsiteX2" fmla="*/ 32979 w 32250"/>
                <a:gd name="connsiteY2" fmla="*/ 32595 h 32250"/>
                <a:gd name="connsiteX3" fmla="*/ 729 w 32250"/>
                <a:gd name="connsiteY3" fmla="*/ 32595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729" y="345"/>
                  </a:moveTo>
                  <a:lnTo>
                    <a:pt x="32979" y="345"/>
                  </a:lnTo>
                  <a:lnTo>
                    <a:pt x="32979" y="32595"/>
                  </a:lnTo>
                  <a:lnTo>
                    <a:pt x="729" y="32595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40" name="Полилиния: фигура 2139">
              <a:extLst>
                <a:ext uri="{FF2B5EF4-FFF2-40B4-BE49-F238E27FC236}">
                  <a16:creationId xmlns="" xmlns:a16="http://schemas.microsoft.com/office/drawing/2014/main" id="{ECA9E759-0EAB-F519-51A4-4D0BBE60CBF5}"/>
                </a:ext>
              </a:extLst>
            </p:cNvPr>
            <p:cNvSpPr/>
            <p:nvPr/>
          </p:nvSpPr>
          <p:spPr>
            <a:xfrm>
              <a:off x="9303909" y="2208370"/>
              <a:ext cx="32250" cy="32250"/>
            </a:xfrm>
            <a:custGeom>
              <a:avLst/>
              <a:gdLst>
                <a:gd name="connsiteX0" fmla="*/ 81 w 32250"/>
                <a:gd name="connsiteY0" fmla="*/ 369 h 32250"/>
                <a:gd name="connsiteX1" fmla="*/ 32331 w 32250"/>
                <a:gd name="connsiteY1" fmla="*/ 369 h 32250"/>
                <a:gd name="connsiteX2" fmla="*/ 32331 w 32250"/>
                <a:gd name="connsiteY2" fmla="*/ 32619 h 32250"/>
                <a:gd name="connsiteX3" fmla="*/ 81 w 32250"/>
                <a:gd name="connsiteY3" fmla="*/ 32619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81" y="369"/>
                  </a:moveTo>
                  <a:lnTo>
                    <a:pt x="32331" y="369"/>
                  </a:lnTo>
                  <a:lnTo>
                    <a:pt x="32331" y="32619"/>
                  </a:lnTo>
                  <a:lnTo>
                    <a:pt x="81" y="32619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41" name="Полилиния: фигура 2140">
              <a:extLst>
                <a:ext uri="{FF2B5EF4-FFF2-40B4-BE49-F238E27FC236}">
                  <a16:creationId xmlns="" xmlns:a16="http://schemas.microsoft.com/office/drawing/2014/main" id="{7B866ECA-1363-0EB8-0430-EC40D1A87090}"/>
                </a:ext>
              </a:extLst>
            </p:cNvPr>
            <p:cNvSpPr/>
            <p:nvPr/>
          </p:nvSpPr>
          <p:spPr>
            <a:xfrm>
              <a:off x="9648328" y="2208370"/>
              <a:ext cx="32250" cy="32250"/>
            </a:xfrm>
            <a:custGeom>
              <a:avLst/>
              <a:gdLst>
                <a:gd name="connsiteX0" fmla="*/ 345 w 32250"/>
                <a:gd name="connsiteY0" fmla="*/ 369 h 32250"/>
                <a:gd name="connsiteX1" fmla="*/ 32595 w 32250"/>
                <a:gd name="connsiteY1" fmla="*/ 369 h 32250"/>
                <a:gd name="connsiteX2" fmla="*/ 32595 w 32250"/>
                <a:gd name="connsiteY2" fmla="*/ 32619 h 32250"/>
                <a:gd name="connsiteX3" fmla="*/ 345 w 32250"/>
                <a:gd name="connsiteY3" fmla="*/ 32619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345" y="369"/>
                  </a:moveTo>
                  <a:lnTo>
                    <a:pt x="32595" y="369"/>
                  </a:lnTo>
                  <a:lnTo>
                    <a:pt x="32595" y="32619"/>
                  </a:lnTo>
                  <a:lnTo>
                    <a:pt x="345" y="32619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42" name="Полилиния: фигура 2141">
              <a:extLst>
                <a:ext uri="{FF2B5EF4-FFF2-40B4-BE49-F238E27FC236}">
                  <a16:creationId xmlns="" xmlns:a16="http://schemas.microsoft.com/office/drawing/2014/main" id="{27BA4509-0A5A-9338-D872-04BBA59AA04B}"/>
                </a:ext>
              </a:extLst>
            </p:cNvPr>
            <p:cNvSpPr/>
            <p:nvPr/>
          </p:nvSpPr>
          <p:spPr>
            <a:xfrm>
              <a:off x="9710949" y="2208370"/>
              <a:ext cx="32250" cy="32250"/>
            </a:xfrm>
            <a:custGeom>
              <a:avLst/>
              <a:gdLst>
                <a:gd name="connsiteX0" fmla="*/ 393 w 32250"/>
                <a:gd name="connsiteY0" fmla="*/ 369 h 32250"/>
                <a:gd name="connsiteX1" fmla="*/ 32643 w 32250"/>
                <a:gd name="connsiteY1" fmla="*/ 369 h 32250"/>
                <a:gd name="connsiteX2" fmla="*/ 32643 w 32250"/>
                <a:gd name="connsiteY2" fmla="*/ 32619 h 32250"/>
                <a:gd name="connsiteX3" fmla="*/ 393 w 32250"/>
                <a:gd name="connsiteY3" fmla="*/ 32619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393" y="369"/>
                  </a:moveTo>
                  <a:lnTo>
                    <a:pt x="32643" y="369"/>
                  </a:lnTo>
                  <a:lnTo>
                    <a:pt x="32643" y="32619"/>
                  </a:lnTo>
                  <a:lnTo>
                    <a:pt x="393" y="32619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43" name="Полилиния: фигура 2142">
              <a:extLst>
                <a:ext uri="{FF2B5EF4-FFF2-40B4-BE49-F238E27FC236}">
                  <a16:creationId xmlns="" xmlns:a16="http://schemas.microsoft.com/office/drawing/2014/main" id="{99C824DB-E992-6A43-D908-BA4FF5FC8484}"/>
                </a:ext>
              </a:extLst>
            </p:cNvPr>
            <p:cNvSpPr/>
            <p:nvPr/>
          </p:nvSpPr>
          <p:spPr>
            <a:xfrm>
              <a:off x="9773571" y="2208370"/>
              <a:ext cx="32250" cy="32250"/>
            </a:xfrm>
            <a:custGeom>
              <a:avLst/>
              <a:gdLst>
                <a:gd name="connsiteX0" fmla="*/ 441 w 32250"/>
                <a:gd name="connsiteY0" fmla="*/ 369 h 32250"/>
                <a:gd name="connsiteX1" fmla="*/ 32691 w 32250"/>
                <a:gd name="connsiteY1" fmla="*/ 369 h 32250"/>
                <a:gd name="connsiteX2" fmla="*/ 32691 w 32250"/>
                <a:gd name="connsiteY2" fmla="*/ 32619 h 32250"/>
                <a:gd name="connsiteX3" fmla="*/ 441 w 32250"/>
                <a:gd name="connsiteY3" fmla="*/ 32619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441" y="369"/>
                  </a:moveTo>
                  <a:lnTo>
                    <a:pt x="32691" y="369"/>
                  </a:lnTo>
                  <a:lnTo>
                    <a:pt x="32691" y="32619"/>
                  </a:lnTo>
                  <a:lnTo>
                    <a:pt x="441" y="32619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44" name="Полилиния: фигура 2143">
              <a:extLst>
                <a:ext uri="{FF2B5EF4-FFF2-40B4-BE49-F238E27FC236}">
                  <a16:creationId xmlns="" xmlns:a16="http://schemas.microsoft.com/office/drawing/2014/main" id="{790E3ED6-0C6A-8341-FCEA-789CBE861B58}"/>
                </a:ext>
              </a:extLst>
            </p:cNvPr>
            <p:cNvSpPr/>
            <p:nvPr/>
          </p:nvSpPr>
          <p:spPr>
            <a:xfrm>
              <a:off x="9804881" y="2208370"/>
              <a:ext cx="32250" cy="32250"/>
            </a:xfrm>
            <a:custGeom>
              <a:avLst/>
              <a:gdLst>
                <a:gd name="connsiteX0" fmla="*/ 465 w 32250"/>
                <a:gd name="connsiteY0" fmla="*/ 369 h 32250"/>
                <a:gd name="connsiteX1" fmla="*/ 32715 w 32250"/>
                <a:gd name="connsiteY1" fmla="*/ 369 h 32250"/>
                <a:gd name="connsiteX2" fmla="*/ 32715 w 32250"/>
                <a:gd name="connsiteY2" fmla="*/ 32619 h 32250"/>
                <a:gd name="connsiteX3" fmla="*/ 465 w 32250"/>
                <a:gd name="connsiteY3" fmla="*/ 32619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465" y="369"/>
                  </a:moveTo>
                  <a:lnTo>
                    <a:pt x="32715" y="369"/>
                  </a:lnTo>
                  <a:lnTo>
                    <a:pt x="32715" y="32619"/>
                  </a:lnTo>
                  <a:lnTo>
                    <a:pt x="465" y="32619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45" name="Полилиния: фигура 2144">
              <a:extLst>
                <a:ext uri="{FF2B5EF4-FFF2-40B4-BE49-F238E27FC236}">
                  <a16:creationId xmlns="" xmlns:a16="http://schemas.microsoft.com/office/drawing/2014/main" id="{1A2CAD5A-3B94-8A48-4A09-3ADFA15CA2D7}"/>
                </a:ext>
              </a:extLst>
            </p:cNvPr>
            <p:cNvSpPr/>
            <p:nvPr/>
          </p:nvSpPr>
          <p:spPr>
            <a:xfrm>
              <a:off x="9867503" y="2208370"/>
              <a:ext cx="32250" cy="32250"/>
            </a:xfrm>
            <a:custGeom>
              <a:avLst/>
              <a:gdLst>
                <a:gd name="connsiteX0" fmla="*/ 513 w 32250"/>
                <a:gd name="connsiteY0" fmla="*/ 369 h 32250"/>
                <a:gd name="connsiteX1" fmla="*/ 32763 w 32250"/>
                <a:gd name="connsiteY1" fmla="*/ 369 h 32250"/>
                <a:gd name="connsiteX2" fmla="*/ 32763 w 32250"/>
                <a:gd name="connsiteY2" fmla="*/ 32619 h 32250"/>
                <a:gd name="connsiteX3" fmla="*/ 513 w 32250"/>
                <a:gd name="connsiteY3" fmla="*/ 32619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513" y="369"/>
                  </a:moveTo>
                  <a:lnTo>
                    <a:pt x="32763" y="369"/>
                  </a:lnTo>
                  <a:lnTo>
                    <a:pt x="32763" y="32619"/>
                  </a:lnTo>
                  <a:lnTo>
                    <a:pt x="513" y="32619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46" name="Полилиния: фигура 2145">
              <a:extLst>
                <a:ext uri="{FF2B5EF4-FFF2-40B4-BE49-F238E27FC236}">
                  <a16:creationId xmlns="" xmlns:a16="http://schemas.microsoft.com/office/drawing/2014/main" id="{BCA4AB7B-AB82-95F0-6983-2B21C03FC2DA}"/>
                </a:ext>
              </a:extLst>
            </p:cNvPr>
            <p:cNvSpPr/>
            <p:nvPr/>
          </p:nvSpPr>
          <p:spPr>
            <a:xfrm>
              <a:off x="9898814" y="2208370"/>
              <a:ext cx="32250" cy="32250"/>
            </a:xfrm>
            <a:custGeom>
              <a:avLst/>
              <a:gdLst>
                <a:gd name="connsiteX0" fmla="*/ 537 w 32250"/>
                <a:gd name="connsiteY0" fmla="*/ 369 h 32250"/>
                <a:gd name="connsiteX1" fmla="*/ 32787 w 32250"/>
                <a:gd name="connsiteY1" fmla="*/ 369 h 32250"/>
                <a:gd name="connsiteX2" fmla="*/ 32787 w 32250"/>
                <a:gd name="connsiteY2" fmla="*/ 32619 h 32250"/>
                <a:gd name="connsiteX3" fmla="*/ 537 w 32250"/>
                <a:gd name="connsiteY3" fmla="*/ 32619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537" y="369"/>
                  </a:moveTo>
                  <a:lnTo>
                    <a:pt x="32787" y="369"/>
                  </a:lnTo>
                  <a:lnTo>
                    <a:pt x="32787" y="32619"/>
                  </a:lnTo>
                  <a:lnTo>
                    <a:pt x="537" y="32619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47" name="Полилиния: фигура 2146">
              <a:extLst>
                <a:ext uri="{FF2B5EF4-FFF2-40B4-BE49-F238E27FC236}">
                  <a16:creationId xmlns="" xmlns:a16="http://schemas.microsoft.com/office/drawing/2014/main" id="{83C4EFB3-A90A-1A1F-E41D-B509630246DF}"/>
                </a:ext>
              </a:extLst>
            </p:cNvPr>
            <p:cNvSpPr/>
            <p:nvPr/>
          </p:nvSpPr>
          <p:spPr>
            <a:xfrm>
              <a:off x="9930125" y="2208370"/>
              <a:ext cx="32250" cy="32250"/>
            </a:xfrm>
            <a:custGeom>
              <a:avLst/>
              <a:gdLst>
                <a:gd name="connsiteX0" fmla="*/ 561 w 32250"/>
                <a:gd name="connsiteY0" fmla="*/ 369 h 32250"/>
                <a:gd name="connsiteX1" fmla="*/ 32811 w 32250"/>
                <a:gd name="connsiteY1" fmla="*/ 369 h 32250"/>
                <a:gd name="connsiteX2" fmla="*/ 32811 w 32250"/>
                <a:gd name="connsiteY2" fmla="*/ 32619 h 32250"/>
                <a:gd name="connsiteX3" fmla="*/ 561 w 32250"/>
                <a:gd name="connsiteY3" fmla="*/ 32619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561" y="369"/>
                  </a:moveTo>
                  <a:lnTo>
                    <a:pt x="32811" y="369"/>
                  </a:lnTo>
                  <a:lnTo>
                    <a:pt x="32811" y="32619"/>
                  </a:lnTo>
                  <a:lnTo>
                    <a:pt x="561" y="32619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48" name="Полилиния: фигура 2147">
              <a:extLst>
                <a:ext uri="{FF2B5EF4-FFF2-40B4-BE49-F238E27FC236}">
                  <a16:creationId xmlns="" xmlns:a16="http://schemas.microsoft.com/office/drawing/2014/main" id="{3F6EE9B9-36DB-C8C2-6FC6-92B1486EBA88}"/>
                </a:ext>
              </a:extLst>
            </p:cNvPr>
            <p:cNvSpPr/>
            <p:nvPr/>
          </p:nvSpPr>
          <p:spPr>
            <a:xfrm>
              <a:off x="9961435" y="2208370"/>
              <a:ext cx="32250" cy="32250"/>
            </a:xfrm>
            <a:custGeom>
              <a:avLst/>
              <a:gdLst>
                <a:gd name="connsiteX0" fmla="*/ 585 w 32250"/>
                <a:gd name="connsiteY0" fmla="*/ 369 h 32250"/>
                <a:gd name="connsiteX1" fmla="*/ 32835 w 32250"/>
                <a:gd name="connsiteY1" fmla="*/ 369 h 32250"/>
                <a:gd name="connsiteX2" fmla="*/ 32835 w 32250"/>
                <a:gd name="connsiteY2" fmla="*/ 32619 h 32250"/>
                <a:gd name="connsiteX3" fmla="*/ 585 w 32250"/>
                <a:gd name="connsiteY3" fmla="*/ 32619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585" y="369"/>
                  </a:moveTo>
                  <a:lnTo>
                    <a:pt x="32835" y="369"/>
                  </a:lnTo>
                  <a:lnTo>
                    <a:pt x="32835" y="32619"/>
                  </a:lnTo>
                  <a:lnTo>
                    <a:pt x="585" y="32619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49" name="Полилиния: фигура 2148">
              <a:extLst>
                <a:ext uri="{FF2B5EF4-FFF2-40B4-BE49-F238E27FC236}">
                  <a16:creationId xmlns="" xmlns:a16="http://schemas.microsoft.com/office/drawing/2014/main" id="{56C90FA7-CD08-8C61-2252-FF901DD2D54E}"/>
                </a:ext>
              </a:extLst>
            </p:cNvPr>
            <p:cNvSpPr/>
            <p:nvPr/>
          </p:nvSpPr>
          <p:spPr>
            <a:xfrm>
              <a:off x="10024057" y="2208370"/>
              <a:ext cx="32250" cy="32250"/>
            </a:xfrm>
            <a:custGeom>
              <a:avLst/>
              <a:gdLst>
                <a:gd name="connsiteX0" fmla="*/ 633 w 32250"/>
                <a:gd name="connsiteY0" fmla="*/ 369 h 32250"/>
                <a:gd name="connsiteX1" fmla="*/ 32883 w 32250"/>
                <a:gd name="connsiteY1" fmla="*/ 369 h 32250"/>
                <a:gd name="connsiteX2" fmla="*/ 32883 w 32250"/>
                <a:gd name="connsiteY2" fmla="*/ 32619 h 32250"/>
                <a:gd name="connsiteX3" fmla="*/ 633 w 32250"/>
                <a:gd name="connsiteY3" fmla="*/ 32619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633" y="369"/>
                  </a:moveTo>
                  <a:lnTo>
                    <a:pt x="32883" y="369"/>
                  </a:lnTo>
                  <a:lnTo>
                    <a:pt x="32883" y="32619"/>
                  </a:lnTo>
                  <a:lnTo>
                    <a:pt x="633" y="32619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50" name="Полилиния: фигура 2149">
              <a:extLst>
                <a:ext uri="{FF2B5EF4-FFF2-40B4-BE49-F238E27FC236}">
                  <a16:creationId xmlns="" xmlns:a16="http://schemas.microsoft.com/office/drawing/2014/main" id="{DEDD62A1-51C2-03ED-E04A-9C067ADAE4B7}"/>
                </a:ext>
              </a:extLst>
            </p:cNvPr>
            <p:cNvSpPr/>
            <p:nvPr/>
          </p:nvSpPr>
          <p:spPr>
            <a:xfrm>
              <a:off x="10055368" y="2208370"/>
              <a:ext cx="32250" cy="32250"/>
            </a:xfrm>
            <a:custGeom>
              <a:avLst/>
              <a:gdLst>
                <a:gd name="connsiteX0" fmla="*/ 657 w 32250"/>
                <a:gd name="connsiteY0" fmla="*/ 369 h 32250"/>
                <a:gd name="connsiteX1" fmla="*/ 32907 w 32250"/>
                <a:gd name="connsiteY1" fmla="*/ 369 h 32250"/>
                <a:gd name="connsiteX2" fmla="*/ 32907 w 32250"/>
                <a:gd name="connsiteY2" fmla="*/ 32619 h 32250"/>
                <a:gd name="connsiteX3" fmla="*/ 657 w 32250"/>
                <a:gd name="connsiteY3" fmla="*/ 32619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657" y="369"/>
                  </a:moveTo>
                  <a:lnTo>
                    <a:pt x="32907" y="369"/>
                  </a:lnTo>
                  <a:lnTo>
                    <a:pt x="32907" y="32619"/>
                  </a:lnTo>
                  <a:lnTo>
                    <a:pt x="657" y="32619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51" name="Полилиния: фигура 2150">
              <a:extLst>
                <a:ext uri="{FF2B5EF4-FFF2-40B4-BE49-F238E27FC236}">
                  <a16:creationId xmlns="" xmlns:a16="http://schemas.microsoft.com/office/drawing/2014/main" id="{7DE1DB81-35FF-A23B-F5BE-F6DF29556CE4}"/>
                </a:ext>
              </a:extLst>
            </p:cNvPr>
            <p:cNvSpPr/>
            <p:nvPr/>
          </p:nvSpPr>
          <p:spPr>
            <a:xfrm>
              <a:off x="10149300" y="2208370"/>
              <a:ext cx="32250" cy="32250"/>
            </a:xfrm>
            <a:custGeom>
              <a:avLst/>
              <a:gdLst>
                <a:gd name="connsiteX0" fmla="*/ 729 w 32250"/>
                <a:gd name="connsiteY0" fmla="*/ 369 h 32250"/>
                <a:gd name="connsiteX1" fmla="*/ 32979 w 32250"/>
                <a:gd name="connsiteY1" fmla="*/ 369 h 32250"/>
                <a:gd name="connsiteX2" fmla="*/ 32979 w 32250"/>
                <a:gd name="connsiteY2" fmla="*/ 32619 h 32250"/>
                <a:gd name="connsiteX3" fmla="*/ 729 w 32250"/>
                <a:gd name="connsiteY3" fmla="*/ 32619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729" y="369"/>
                  </a:moveTo>
                  <a:lnTo>
                    <a:pt x="32979" y="369"/>
                  </a:lnTo>
                  <a:lnTo>
                    <a:pt x="32979" y="32619"/>
                  </a:lnTo>
                  <a:lnTo>
                    <a:pt x="729" y="32619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52" name="Полилиния: фигура 2151">
              <a:extLst>
                <a:ext uri="{FF2B5EF4-FFF2-40B4-BE49-F238E27FC236}">
                  <a16:creationId xmlns="" xmlns:a16="http://schemas.microsoft.com/office/drawing/2014/main" id="{C74A3F85-AEB5-BB01-3B96-FD5B8230F41F}"/>
                </a:ext>
              </a:extLst>
            </p:cNvPr>
            <p:cNvSpPr/>
            <p:nvPr/>
          </p:nvSpPr>
          <p:spPr>
            <a:xfrm>
              <a:off x="9303909" y="2239681"/>
              <a:ext cx="32250" cy="32250"/>
            </a:xfrm>
            <a:custGeom>
              <a:avLst/>
              <a:gdLst>
                <a:gd name="connsiteX0" fmla="*/ 81 w 32250"/>
                <a:gd name="connsiteY0" fmla="*/ 393 h 32250"/>
                <a:gd name="connsiteX1" fmla="*/ 32331 w 32250"/>
                <a:gd name="connsiteY1" fmla="*/ 393 h 32250"/>
                <a:gd name="connsiteX2" fmla="*/ 32331 w 32250"/>
                <a:gd name="connsiteY2" fmla="*/ 32643 h 32250"/>
                <a:gd name="connsiteX3" fmla="*/ 81 w 32250"/>
                <a:gd name="connsiteY3" fmla="*/ 32643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81" y="393"/>
                  </a:moveTo>
                  <a:lnTo>
                    <a:pt x="32331" y="393"/>
                  </a:lnTo>
                  <a:lnTo>
                    <a:pt x="32331" y="32643"/>
                  </a:lnTo>
                  <a:lnTo>
                    <a:pt x="81" y="32643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53" name="Полилиния: фигура 2152">
              <a:extLst>
                <a:ext uri="{FF2B5EF4-FFF2-40B4-BE49-F238E27FC236}">
                  <a16:creationId xmlns="" xmlns:a16="http://schemas.microsoft.com/office/drawing/2014/main" id="{24BEA7AC-1898-532D-03E7-14264ADC1719}"/>
                </a:ext>
              </a:extLst>
            </p:cNvPr>
            <p:cNvSpPr/>
            <p:nvPr/>
          </p:nvSpPr>
          <p:spPr>
            <a:xfrm>
              <a:off x="9429152" y="2239681"/>
              <a:ext cx="32250" cy="32250"/>
            </a:xfrm>
            <a:custGeom>
              <a:avLst/>
              <a:gdLst>
                <a:gd name="connsiteX0" fmla="*/ 177 w 32250"/>
                <a:gd name="connsiteY0" fmla="*/ 393 h 32250"/>
                <a:gd name="connsiteX1" fmla="*/ 32427 w 32250"/>
                <a:gd name="connsiteY1" fmla="*/ 393 h 32250"/>
                <a:gd name="connsiteX2" fmla="*/ 32427 w 32250"/>
                <a:gd name="connsiteY2" fmla="*/ 32643 h 32250"/>
                <a:gd name="connsiteX3" fmla="*/ 177 w 32250"/>
                <a:gd name="connsiteY3" fmla="*/ 32643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177" y="393"/>
                  </a:moveTo>
                  <a:lnTo>
                    <a:pt x="32427" y="393"/>
                  </a:lnTo>
                  <a:lnTo>
                    <a:pt x="32427" y="32643"/>
                  </a:lnTo>
                  <a:lnTo>
                    <a:pt x="177" y="32643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54" name="Полилиния: фигура 2153">
              <a:extLst>
                <a:ext uri="{FF2B5EF4-FFF2-40B4-BE49-F238E27FC236}">
                  <a16:creationId xmlns="" xmlns:a16="http://schemas.microsoft.com/office/drawing/2014/main" id="{2BD2076E-E10F-2D8E-2CB0-EE5CAD980F97}"/>
                </a:ext>
              </a:extLst>
            </p:cNvPr>
            <p:cNvSpPr/>
            <p:nvPr/>
          </p:nvSpPr>
          <p:spPr>
            <a:xfrm>
              <a:off x="9460463" y="2239681"/>
              <a:ext cx="32250" cy="32250"/>
            </a:xfrm>
            <a:custGeom>
              <a:avLst/>
              <a:gdLst>
                <a:gd name="connsiteX0" fmla="*/ 201 w 32250"/>
                <a:gd name="connsiteY0" fmla="*/ 393 h 32250"/>
                <a:gd name="connsiteX1" fmla="*/ 32451 w 32250"/>
                <a:gd name="connsiteY1" fmla="*/ 393 h 32250"/>
                <a:gd name="connsiteX2" fmla="*/ 32451 w 32250"/>
                <a:gd name="connsiteY2" fmla="*/ 32643 h 32250"/>
                <a:gd name="connsiteX3" fmla="*/ 201 w 32250"/>
                <a:gd name="connsiteY3" fmla="*/ 32643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201" y="393"/>
                  </a:moveTo>
                  <a:lnTo>
                    <a:pt x="32451" y="393"/>
                  </a:lnTo>
                  <a:lnTo>
                    <a:pt x="32451" y="32643"/>
                  </a:lnTo>
                  <a:lnTo>
                    <a:pt x="201" y="32643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55" name="Полилиния: фигура 2154">
              <a:extLst>
                <a:ext uri="{FF2B5EF4-FFF2-40B4-BE49-F238E27FC236}">
                  <a16:creationId xmlns="" xmlns:a16="http://schemas.microsoft.com/office/drawing/2014/main" id="{FA4A403F-C4CC-E774-F1DB-411A0D21C94B}"/>
                </a:ext>
              </a:extLst>
            </p:cNvPr>
            <p:cNvSpPr/>
            <p:nvPr/>
          </p:nvSpPr>
          <p:spPr>
            <a:xfrm>
              <a:off x="9491774" y="2239681"/>
              <a:ext cx="32250" cy="32250"/>
            </a:xfrm>
            <a:custGeom>
              <a:avLst/>
              <a:gdLst>
                <a:gd name="connsiteX0" fmla="*/ 225 w 32250"/>
                <a:gd name="connsiteY0" fmla="*/ 393 h 32250"/>
                <a:gd name="connsiteX1" fmla="*/ 32475 w 32250"/>
                <a:gd name="connsiteY1" fmla="*/ 393 h 32250"/>
                <a:gd name="connsiteX2" fmla="*/ 32475 w 32250"/>
                <a:gd name="connsiteY2" fmla="*/ 32643 h 32250"/>
                <a:gd name="connsiteX3" fmla="*/ 225 w 32250"/>
                <a:gd name="connsiteY3" fmla="*/ 32643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225" y="393"/>
                  </a:moveTo>
                  <a:lnTo>
                    <a:pt x="32475" y="393"/>
                  </a:lnTo>
                  <a:lnTo>
                    <a:pt x="32475" y="32643"/>
                  </a:lnTo>
                  <a:lnTo>
                    <a:pt x="225" y="32643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56" name="Полилиния: фигура 2155">
              <a:extLst>
                <a:ext uri="{FF2B5EF4-FFF2-40B4-BE49-F238E27FC236}">
                  <a16:creationId xmlns="" xmlns:a16="http://schemas.microsoft.com/office/drawing/2014/main" id="{E6A60B96-630D-486C-99E1-D77585C0ADC7}"/>
                </a:ext>
              </a:extLst>
            </p:cNvPr>
            <p:cNvSpPr/>
            <p:nvPr/>
          </p:nvSpPr>
          <p:spPr>
            <a:xfrm>
              <a:off x="9585706" y="2239681"/>
              <a:ext cx="32250" cy="32250"/>
            </a:xfrm>
            <a:custGeom>
              <a:avLst/>
              <a:gdLst>
                <a:gd name="connsiteX0" fmla="*/ 297 w 32250"/>
                <a:gd name="connsiteY0" fmla="*/ 393 h 32250"/>
                <a:gd name="connsiteX1" fmla="*/ 32547 w 32250"/>
                <a:gd name="connsiteY1" fmla="*/ 393 h 32250"/>
                <a:gd name="connsiteX2" fmla="*/ 32547 w 32250"/>
                <a:gd name="connsiteY2" fmla="*/ 32643 h 32250"/>
                <a:gd name="connsiteX3" fmla="*/ 297 w 32250"/>
                <a:gd name="connsiteY3" fmla="*/ 32643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297" y="393"/>
                  </a:moveTo>
                  <a:lnTo>
                    <a:pt x="32547" y="393"/>
                  </a:lnTo>
                  <a:lnTo>
                    <a:pt x="32547" y="32643"/>
                  </a:lnTo>
                  <a:lnTo>
                    <a:pt x="297" y="32643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58" name="Полилиния: фигура 2157">
              <a:extLst>
                <a:ext uri="{FF2B5EF4-FFF2-40B4-BE49-F238E27FC236}">
                  <a16:creationId xmlns="" xmlns:a16="http://schemas.microsoft.com/office/drawing/2014/main" id="{8A998445-DAEE-F9E9-B970-F7F0F1D2E1D3}"/>
                </a:ext>
              </a:extLst>
            </p:cNvPr>
            <p:cNvSpPr/>
            <p:nvPr/>
          </p:nvSpPr>
          <p:spPr>
            <a:xfrm>
              <a:off x="9617017" y="2239681"/>
              <a:ext cx="32250" cy="32250"/>
            </a:xfrm>
            <a:custGeom>
              <a:avLst/>
              <a:gdLst>
                <a:gd name="connsiteX0" fmla="*/ 321 w 32250"/>
                <a:gd name="connsiteY0" fmla="*/ 393 h 32250"/>
                <a:gd name="connsiteX1" fmla="*/ 32571 w 32250"/>
                <a:gd name="connsiteY1" fmla="*/ 393 h 32250"/>
                <a:gd name="connsiteX2" fmla="*/ 32571 w 32250"/>
                <a:gd name="connsiteY2" fmla="*/ 32643 h 32250"/>
                <a:gd name="connsiteX3" fmla="*/ 321 w 32250"/>
                <a:gd name="connsiteY3" fmla="*/ 32643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321" y="393"/>
                  </a:moveTo>
                  <a:lnTo>
                    <a:pt x="32571" y="393"/>
                  </a:lnTo>
                  <a:lnTo>
                    <a:pt x="32571" y="32643"/>
                  </a:lnTo>
                  <a:lnTo>
                    <a:pt x="321" y="32643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60" name="Полилиния: фигура 2159">
              <a:extLst>
                <a:ext uri="{FF2B5EF4-FFF2-40B4-BE49-F238E27FC236}">
                  <a16:creationId xmlns="" xmlns:a16="http://schemas.microsoft.com/office/drawing/2014/main" id="{1577B2C9-F4AB-15EF-9941-67DCBFBBC3AA}"/>
                </a:ext>
              </a:extLst>
            </p:cNvPr>
            <p:cNvSpPr/>
            <p:nvPr/>
          </p:nvSpPr>
          <p:spPr>
            <a:xfrm>
              <a:off x="9679638" y="2239681"/>
              <a:ext cx="32250" cy="32250"/>
            </a:xfrm>
            <a:custGeom>
              <a:avLst/>
              <a:gdLst>
                <a:gd name="connsiteX0" fmla="*/ 369 w 32250"/>
                <a:gd name="connsiteY0" fmla="*/ 393 h 32250"/>
                <a:gd name="connsiteX1" fmla="*/ 32619 w 32250"/>
                <a:gd name="connsiteY1" fmla="*/ 393 h 32250"/>
                <a:gd name="connsiteX2" fmla="*/ 32619 w 32250"/>
                <a:gd name="connsiteY2" fmla="*/ 32643 h 32250"/>
                <a:gd name="connsiteX3" fmla="*/ 369 w 32250"/>
                <a:gd name="connsiteY3" fmla="*/ 32643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369" y="393"/>
                  </a:moveTo>
                  <a:lnTo>
                    <a:pt x="32619" y="393"/>
                  </a:lnTo>
                  <a:lnTo>
                    <a:pt x="32619" y="32643"/>
                  </a:lnTo>
                  <a:lnTo>
                    <a:pt x="369" y="32643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61" name="Полилиния: фигура 2160">
              <a:extLst>
                <a:ext uri="{FF2B5EF4-FFF2-40B4-BE49-F238E27FC236}">
                  <a16:creationId xmlns="" xmlns:a16="http://schemas.microsoft.com/office/drawing/2014/main" id="{5C27CFC3-9A3F-1D42-4696-A97EFBF3FF7F}"/>
                </a:ext>
              </a:extLst>
            </p:cNvPr>
            <p:cNvSpPr/>
            <p:nvPr/>
          </p:nvSpPr>
          <p:spPr>
            <a:xfrm>
              <a:off x="9742260" y="2239681"/>
              <a:ext cx="32250" cy="32250"/>
            </a:xfrm>
            <a:custGeom>
              <a:avLst/>
              <a:gdLst>
                <a:gd name="connsiteX0" fmla="*/ 417 w 32250"/>
                <a:gd name="connsiteY0" fmla="*/ 393 h 32250"/>
                <a:gd name="connsiteX1" fmla="*/ 32667 w 32250"/>
                <a:gd name="connsiteY1" fmla="*/ 393 h 32250"/>
                <a:gd name="connsiteX2" fmla="*/ 32667 w 32250"/>
                <a:gd name="connsiteY2" fmla="*/ 32643 h 32250"/>
                <a:gd name="connsiteX3" fmla="*/ 417 w 32250"/>
                <a:gd name="connsiteY3" fmla="*/ 32643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417" y="393"/>
                  </a:moveTo>
                  <a:lnTo>
                    <a:pt x="32667" y="393"/>
                  </a:lnTo>
                  <a:lnTo>
                    <a:pt x="32667" y="32643"/>
                  </a:lnTo>
                  <a:lnTo>
                    <a:pt x="417" y="32643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62" name="Полилиния: фигура 2161">
              <a:extLst>
                <a:ext uri="{FF2B5EF4-FFF2-40B4-BE49-F238E27FC236}">
                  <a16:creationId xmlns="" xmlns:a16="http://schemas.microsoft.com/office/drawing/2014/main" id="{3B2B8F18-2427-148C-8FC1-DFEE3C490549}"/>
                </a:ext>
              </a:extLst>
            </p:cNvPr>
            <p:cNvSpPr/>
            <p:nvPr/>
          </p:nvSpPr>
          <p:spPr>
            <a:xfrm>
              <a:off x="9773571" y="2239681"/>
              <a:ext cx="32250" cy="32250"/>
            </a:xfrm>
            <a:custGeom>
              <a:avLst/>
              <a:gdLst>
                <a:gd name="connsiteX0" fmla="*/ 441 w 32250"/>
                <a:gd name="connsiteY0" fmla="*/ 393 h 32250"/>
                <a:gd name="connsiteX1" fmla="*/ 32691 w 32250"/>
                <a:gd name="connsiteY1" fmla="*/ 393 h 32250"/>
                <a:gd name="connsiteX2" fmla="*/ 32691 w 32250"/>
                <a:gd name="connsiteY2" fmla="*/ 32643 h 32250"/>
                <a:gd name="connsiteX3" fmla="*/ 441 w 32250"/>
                <a:gd name="connsiteY3" fmla="*/ 32643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441" y="393"/>
                  </a:moveTo>
                  <a:lnTo>
                    <a:pt x="32691" y="393"/>
                  </a:lnTo>
                  <a:lnTo>
                    <a:pt x="32691" y="32643"/>
                  </a:lnTo>
                  <a:lnTo>
                    <a:pt x="441" y="32643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63" name="Полилиния: фигура 2162">
              <a:extLst>
                <a:ext uri="{FF2B5EF4-FFF2-40B4-BE49-F238E27FC236}">
                  <a16:creationId xmlns="" xmlns:a16="http://schemas.microsoft.com/office/drawing/2014/main" id="{C2935AC7-0768-4B0A-9601-3C57407CDEDF}"/>
                </a:ext>
              </a:extLst>
            </p:cNvPr>
            <p:cNvSpPr/>
            <p:nvPr/>
          </p:nvSpPr>
          <p:spPr>
            <a:xfrm>
              <a:off x="9804881" y="2239681"/>
              <a:ext cx="32250" cy="32250"/>
            </a:xfrm>
            <a:custGeom>
              <a:avLst/>
              <a:gdLst>
                <a:gd name="connsiteX0" fmla="*/ 465 w 32250"/>
                <a:gd name="connsiteY0" fmla="*/ 393 h 32250"/>
                <a:gd name="connsiteX1" fmla="*/ 32715 w 32250"/>
                <a:gd name="connsiteY1" fmla="*/ 393 h 32250"/>
                <a:gd name="connsiteX2" fmla="*/ 32715 w 32250"/>
                <a:gd name="connsiteY2" fmla="*/ 32643 h 32250"/>
                <a:gd name="connsiteX3" fmla="*/ 465 w 32250"/>
                <a:gd name="connsiteY3" fmla="*/ 32643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465" y="393"/>
                  </a:moveTo>
                  <a:lnTo>
                    <a:pt x="32715" y="393"/>
                  </a:lnTo>
                  <a:lnTo>
                    <a:pt x="32715" y="32643"/>
                  </a:lnTo>
                  <a:lnTo>
                    <a:pt x="465" y="32643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64" name="Полилиния: фигура 2163">
              <a:extLst>
                <a:ext uri="{FF2B5EF4-FFF2-40B4-BE49-F238E27FC236}">
                  <a16:creationId xmlns="" xmlns:a16="http://schemas.microsoft.com/office/drawing/2014/main" id="{0F7C2DF2-5E6C-ADA3-8987-7B10DF2F9C6F}"/>
                </a:ext>
              </a:extLst>
            </p:cNvPr>
            <p:cNvSpPr/>
            <p:nvPr/>
          </p:nvSpPr>
          <p:spPr>
            <a:xfrm>
              <a:off x="9898814" y="2239681"/>
              <a:ext cx="32250" cy="32250"/>
            </a:xfrm>
            <a:custGeom>
              <a:avLst/>
              <a:gdLst>
                <a:gd name="connsiteX0" fmla="*/ 537 w 32250"/>
                <a:gd name="connsiteY0" fmla="*/ 393 h 32250"/>
                <a:gd name="connsiteX1" fmla="*/ 32787 w 32250"/>
                <a:gd name="connsiteY1" fmla="*/ 393 h 32250"/>
                <a:gd name="connsiteX2" fmla="*/ 32787 w 32250"/>
                <a:gd name="connsiteY2" fmla="*/ 32643 h 32250"/>
                <a:gd name="connsiteX3" fmla="*/ 537 w 32250"/>
                <a:gd name="connsiteY3" fmla="*/ 32643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537" y="393"/>
                  </a:moveTo>
                  <a:lnTo>
                    <a:pt x="32787" y="393"/>
                  </a:lnTo>
                  <a:lnTo>
                    <a:pt x="32787" y="32643"/>
                  </a:lnTo>
                  <a:lnTo>
                    <a:pt x="537" y="32643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65" name="Полилиния: фигура 2164">
              <a:extLst>
                <a:ext uri="{FF2B5EF4-FFF2-40B4-BE49-F238E27FC236}">
                  <a16:creationId xmlns="" xmlns:a16="http://schemas.microsoft.com/office/drawing/2014/main" id="{550EF4CA-A968-E4A3-83CA-33B5B7BF9E64}"/>
                </a:ext>
              </a:extLst>
            </p:cNvPr>
            <p:cNvSpPr/>
            <p:nvPr/>
          </p:nvSpPr>
          <p:spPr>
            <a:xfrm>
              <a:off x="9930125" y="2239681"/>
              <a:ext cx="32250" cy="32250"/>
            </a:xfrm>
            <a:custGeom>
              <a:avLst/>
              <a:gdLst>
                <a:gd name="connsiteX0" fmla="*/ 561 w 32250"/>
                <a:gd name="connsiteY0" fmla="*/ 393 h 32250"/>
                <a:gd name="connsiteX1" fmla="*/ 32811 w 32250"/>
                <a:gd name="connsiteY1" fmla="*/ 393 h 32250"/>
                <a:gd name="connsiteX2" fmla="*/ 32811 w 32250"/>
                <a:gd name="connsiteY2" fmla="*/ 32643 h 32250"/>
                <a:gd name="connsiteX3" fmla="*/ 561 w 32250"/>
                <a:gd name="connsiteY3" fmla="*/ 32643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561" y="393"/>
                  </a:moveTo>
                  <a:lnTo>
                    <a:pt x="32811" y="393"/>
                  </a:lnTo>
                  <a:lnTo>
                    <a:pt x="32811" y="32643"/>
                  </a:lnTo>
                  <a:lnTo>
                    <a:pt x="561" y="32643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66" name="Полилиния: фигура 2165">
              <a:extLst>
                <a:ext uri="{FF2B5EF4-FFF2-40B4-BE49-F238E27FC236}">
                  <a16:creationId xmlns="" xmlns:a16="http://schemas.microsoft.com/office/drawing/2014/main" id="{EF65A447-7879-5E74-658D-A3A30A20CD01}"/>
                </a:ext>
              </a:extLst>
            </p:cNvPr>
            <p:cNvSpPr/>
            <p:nvPr/>
          </p:nvSpPr>
          <p:spPr>
            <a:xfrm>
              <a:off x="9961435" y="2239681"/>
              <a:ext cx="32250" cy="32250"/>
            </a:xfrm>
            <a:custGeom>
              <a:avLst/>
              <a:gdLst>
                <a:gd name="connsiteX0" fmla="*/ 585 w 32250"/>
                <a:gd name="connsiteY0" fmla="*/ 393 h 32250"/>
                <a:gd name="connsiteX1" fmla="*/ 32835 w 32250"/>
                <a:gd name="connsiteY1" fmla="*/ 393 h 32250"/>
                <a:gd name="connsiteX2" fmla="*/ 32835 w 32250"/>
                <a:gd name="connsiteY2" fmla="*/ 32643 h 32250"/>
                <a:gd name="connsiteX3" fmla="*/ 585 w 32250"/>
                <a:gd name="connsiteY3" fmla="*/ 32643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585" y="393"/>
                  </a:moveTo>
                  <a:lnTo>
                    <a:pt x="32835" y="393"/>
                  </a:lnTo>
                  <a:lnTo>
                    <a:pt x="32835" y="32643"/>
                  </a:lnTo>
                  <a:lnTo>
                    <a:pt x="585" y="32643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67" name="Полилиния: фигура 2166">
              <a:extLst>
                <a:ext uri="{FF2B5EF4-FFF2-40B4-BE49-F238E27FC236}">
                  <a16:creationId xmlns="" xmlns:a16="http://schemas.microsoft.com/office/drawing/2014/main" id="{522ADA91-F6F8-3E05-B79D-D1E7F2FACDA9}"/>
                </a:ext>
              </a:extLst>
            </p:cNvPr>
            <p:cNvSpPr/>
            <p:nvPr/>
          </p:nvSpPr>
          <p:spPr>
            <a:xfrm>
              <a:off x="9992746" y="2239681"/>
              <a:ext cx="32250" cy="32250"/>
            </a:xfrm>
            <a:custGeom>
              <a:avLst/>
              <a:gdLst>
                <a:gd name="connsiteX0" fmla="*/ 609 w 32250"/>
                <a:gd name="connsiteY0" fmla="*/ 393 h 32250"/>
                <a:gd name="connsiteX1" fmla="*/ 32859 w 32250"/>
                <a:gd name="connsiteY1" fmla="*/ 393 h 32250"/>
                <a:gd name="connsiteX2" fmla="*/ 32859 w 32250"/>
                <a:gd name="connsiteY2" fmla="*/ 32643 h 32250"/>
                <a:gd name="connsiteX3" fmla="*/ 609 w 32250"/>
                <a:gd name="connsiteY3" fmla="*/ 32643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609" y="393"/>
                  </a:moveTo>
                  <a:lnTo>
                    <a:pt x="32859" y="393"/>
                  </a:lnTo>
                  <a:lnTo>
                    <a:pt x="32859" y="32643"/>
                  </a:lnTo>
                  <a:lnTo>
                    <a:pt x="609" y="32643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68" name="Полилиния: фигура 2167">
              <a:extLst>
                <a:ext uri="{FF2B5EF4-FFF2-40B4-BE49-F238E27FC236}">
                  <a16:creationId xmlns="" xmlns:a16="http://schemas.microsoft.com/office/drawing/2014/main" id="{A7BC844A-5F4A-D5C0-F4B5-3C3E6ACD93AB}"/>
                </a:ext>
              </a:extLst>
            </p:cNvPr>
            <p:cNvSpPr/>
            <p:nvPr/>
          </p:nvSpPr>
          <p:spPr>
            <a:xfrm>
              <a:off x="9272598" y="2270992"/>
              <a:ext cx="32250" cy="32250"/>
            </a:xfrm>
            <a:custGeom>
              <a:avLst/>
              <a:gdLst>
                <a:gd name="connsiteX0" fmla="*/ 57 w 32250"/>
                <a:gd name="connsiteY0" fmla="*/ 417 h 32250"/>
                <a:gd name="connsiteX1" fmla="*/ 32307 w 32250"/>
                <a:gd name="connsiteY1" fmla="*/ 417 h 32250"/>
                <a:gd name="connsiteX2" fmla="*/ 32307 w 32250"/>
                <a:gd name="connsiteY2" fmla="*/ 32667 h 32250"/>
                <a:gd name="connsiteX3" fmla="*/ 57 w 32250"/>
                <a:gd name="connsiteY3" fmla="*/ 3266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57" y="417"/>
                  </a:moveTo>
                  <a:lnTo>
                    <a:pt x="32307" y="417"/>
                  </a:lnTo>
                  <a:lnTo>
                    <a:pt x="32307" y="32667"/>
                  </a:lnTo>
                  <a:lnTo>
                    <a:pt x="57" y="3266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69" name="Полилиния: фигура 2168">
              <a:extLst>
                <a:ext uri="{FF2B5EF4-FFF2-40B4-BE49-F238E27FC236}">
                  <a16:creationId xmlns="" xmlns:a16="http://schemas.microsoft.com/office/drawing/2014/main" id="{53CA8A5B-CE65-ABB7-39EB-2C58D90464F6}"/>
                </a:ext>
              </a:extLst>
            </p:cNvPr>
            <p:cNvSpPr/>
            <p:nvPr/>
          </p:nvSpPr>
          <p:spPr>
            <a:xfrm>
              <a:off x="9303909" y="2270992"/>
              <a:ext cx="32250" cy="32250"/>
            </a:xfrm>
            <a:custGeom>
              <a:avLst/>
              <a:gdLst>
                <a:gd name="connsiteX0" fmla="*/ 81 w 32250"/>
                <a:gd name="connsiteY0" fmla="*/ 417 h 32250"/>
                <a:gd name="connsiteX1" fmla="*/ 32331 w 32250"/>
                <a:gd name="connsiteY1" fmla="*/ 417 h 32250"/>
                <a:gd name="connsiteX2" fmla="*/ 32331 w 32250"/>
                <a:gd name="connsiteY2" fmla="*/ 32667 h 32250"/>
                <a:gd name="connsiteX3" fmla="*/ 81 w 32250"/>
                <a:gd name="connsiteY3" fmla="*/ 3266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81" y="417"/>
                  </a:moveTo>
                  <a:lnTo>
                    <a:pt x="32331" y="417"/>
                  </a:lnTo>
                  <a:lnTo>
                    <a:pt x="32331" y="32667"/>
                  </a:lnTo>
                  <a:lnTo>
                    <a:pt x="81" y="3266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70" name="Полилиния: фигура 2169">
              <a:extLst>
                <a:ext uri="{FF2B5EF4-FFF2-40B4-BE49-F238E27FC236}">
                  <a16:creationId xmlns="" xmlns:a16="http://schemas.microsoft.com/office/drawing/2014/main" id="{CF968FBB-F93F-80DB-58FD-9E783C753281}"/>
                </a:ext>
              </a:extLst>
            </p:cNvPr>
            <p:cNvSpPr/>
            <p:nvPr/>
          </p:nvSpPr>
          <p:spPr>
            <a:xfrm>
              <a:off x="9335220" y="2270992"/>
              <a:ext cx="32250" cy="32250"/>
            </a:xfrm>
            <a:custGeom>
              <a:avLst/>
              <a:gdLst>
                <a:gd name="connsiteX0" fmla="*/ 105 w 32250"/>
                <a:gd name="connsiteY0" fmla="*/ 417 h 32250"/>
                <a:gd name="connsiteX1" fmla="*/ 32355 w 32250"/>
                <a:gd name="connsiteY1" fmla="*/ 417 h 32250"/>
                <a:gd name="connsiteX2" fmla="*/ 32355 w 32250"/>
                <a:gd name="connsiteY2" fmla="*/ 32667 h 32250"/>
                <a:gd name="connsiteX3" fmla="*/ 105 w 32250"/>
                <a:gd name="connsiteY3" fmla="*/ 3266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105" y="417"/>
                  </a:moveTo>
                  <a:lnTo>
                    <a:pt x="32355" y="417"/>
                  </a:lnTo>
                  <a:lnTo>
                    <a:pt x="32355" y="32667"/>
                  </a:lnTo>
                  <a:lnTo>
                    <a:pt x="105" y="3266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71" name="Полилиния: фигура 2170">
              <a:extLst>
                <a:ext uri="{FF2B5EF4-FFF2-40B4-BE49-F238E27FC236}">
                  <a16:creationId xmlns="" xmlns:a16="http://schemas.microsoft.com/office/drawing/2014/main" id="{5018E15A-64F8-618C-420E-9717EFA41B2C}"/>
                </a:ext>
              </a:extLst>
            </p:cNvPr>
            <p:cNvSpPr/>
            <p:nvPr/>
          </p:nvSpPr>
          <p:spPr>
            <a:xfrm>
              <a:off x="9397841" y="2270992"/>
              <a:ext cx="32250" cy="32250"/>
            </a:xfrm>
            <a:custGeom>
              <a:avLst/>
              <a:gdLst>
                <a:gd name="connsiteX0" fmla="*/ 153 w 32250"/>
                <a:gd name="connsiteY0" fmla="*/ 417 h 32250"/>
                <a:gd name="connsiteX1" fmla="*/ 32403 w 32250"/>
                <a:gd name="connsiteY1" fmla="*/ 417 h 32250"/>
                <a:gd name="connsiteX2" fmla="*/ 32403 w 32250"/>
                <a:gd name="connsiteY2" fmla="*/ 32667 h 32250"/>
                <a:gd name="connsiteX3" fmla="*/ 153 w 32250"/>
                <a:gd name="connsiteY3" fmla="*/ 3266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153" y="417"/>
                  </a:moveTo>
                  <a:lnTo>
                    <a:pt x="32403" y="417"/>
                  </a:lnTo>
                  <a:lnTo>
                    <a:pt x="32403" y="32667"/>
                  </a:lnTo>
                  <a:lnTo>
                    <a:pt x="153" y="3266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72" name="Полилиния: фигура 2171">
              <a:extLst>
                <a:ext uri="{FF2B5EF4-FFF2-40B4-BE49-F238E27FC236}">
                  <a16:creationId xmlns="" xmlns:a16="http://schemas.microsoft.com/office/drawing/2014/main" id="{3FB19337-F8F3-ED05-C29F-6D7F452D3B6C}"/>
                </a:ext>
              </a:extLst>
            </p:cNvPr>
            <p:cNvSpPr/>
            <p:nvPr/>
          </p:nvSpPr>
          <p:spPr>
            <a:xfrm>
              <a:off x="9554395" y="2270992"/>
              <a:ext cx="32250" cy="32250"/>
            </a:xfrm>
            <a:custGeom>
              <a:avLst/>
              <a:gdLst>
                <a:gd name="connsiteX0" fmla="*/ 273 w 32250"/>
                <a:gd name="connsiteY0" fmla="*/ 417 h 32250"/>
                <a:gd name="connsiteX1" fmla="*/ 32523 w 32250"/>
                <a:gd name="connsiteY1" fmla="*/ 417 h 32250"/>
                <a:gd name="connsiteX2" fmla="*/ 32523 w 32250"/>
                <a:gd name="connsiteY2" fmla="*/ 32667 h 32250"/>
                <a:gd name="connsiteX3" fmla="*/ 273 w 32250"/>
                <a:gd name="connsiteY3" fmla="*/ 3266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273" y="417"/>
                  </a:moveTo>
                  <a:lnTo>
                    <a:pt x="32523" y="417"/>
                  </a:lnTo>
                  <a:lnTo>
                    <a:pt x="32523" y="32667"/>
                  </a:lnTo>
                  <a:lnTo>
                    <a:pt x="273" y="3266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73" name="Полилиния: фигура 2172">
              <a:extLst>
                <a:ext uri="{FF2B5EF4-FFF2-40B4-BE49-F238E27FC236}">
                  <a16:creationId xmlns="" xmlns:a16="http://schemas.microsoft.com/office/drawing/2014/main" id="{2BE6CB9E-4D45-924E-412E-F26A82C2DD6D}"/>
                </a:ext>
              </a:extLst>
            </p:cNvPr>
            <p:cNvSpPr/>
            <p:nvPr/>
          </p:nvSpPr>
          <p:spPr>
            <a:xfrm>
              <a:off x="9585706" y="2270992"/>
              <a:ext cx="32250" cy="32250"/>
            </a:xfrm>
            <a:custGeom>
              <a:avLst/>
              <a:gdLst>
                <a:gd name="connsiteX0" fmla="*/ 297 w 32250"/>
                <a:gd name="connsiteY0" fmla="*/ 417 h 32250"/>
                <a:gd name="connsiteX1" fmla="*/ 32547 w 32250"/>
                <a:gd name="connsiteY1" fmla="*/ 417 h 32250"/>
                <a:gd name="connsiteX2" fmla="*/ 32547 w 32250"/>
                <a:gd name="connsiteY2" fmla="*/ 32667 h 32250"/>
                <a:gd name="connsiteX3" fmla="*/ 297 w 32250"/>
                <a:gd name="connsiteY3" fmla="*/ 3266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297" y="417"/>
                  </a:moveTo>
                  <a:lnTo>
                    <a:pt x="32547" y="417"/>
                  </a:lnTo>
                  <a:lnTo>
                    <a:pt x="32547" y="32667"/>
                  </a:lnTo>
                  <a:lnTo>
                    <a:pt x="297" y="3266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77" name="Полилиния: фигура 2176">
              <a:extLst>
                <a:ext uri="{FF2B5EF4-FFF2-40B4-BE49-F238E27FC236}">
                  <a16:creationId xmlns="" xmlns:a16="http://schemas.microsoft.com/office/drawing/2014/main" id="{A16E781A-C55D-3B43-A482-B1F5A92A470F}"/>
                </a:ext>
              </a:extLst>
            </p:cNvPr>
            <p:cNvSpPr/>
            <p:nvPr/>
          </p:nvSpPr>
          <p:spPr>
            <a:xfrm>
              <a:off x="9648328" y="2270992"/>
              <a:ext cx="32250" cy="32250"/>
            </a:xfrm>
            <a:custGeom>
              <a:avLst/>
              <a:gdLst>
                <a:gd name="connsiteX0" fmla="*/ 345 w 32250"/>
                <a:gd name="connsiteY0" fmla="*/ 417 h 32250"/>
                <a:gd name="connsiteX1" fmla="*/ 32595 w 32250"/>
                <a:gd name="connsiteY1" fmla="*/ 417 h 32250"/>
                <a:gd name="connsiteX2" fmla="*/ 32595 w 32250"/>
                <a:gd name="connsiteY2" fmla="*/ 32667 h 32250"/>
                <a:gd name="connsiteX3" fmla="*/ 345 w 32250"/>
                <a:gd name="connsiteY3" fmla="*/ 3266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345" y="417"/>
                  </a:moveTo>
                  <a:lnTo>
                    <a:pt x="32595" y="417"/>
                  </a:lnTo>
                  <a:lnTo>
                    <a:pt x="32595" y="32667"/>
                  </a:lnTo>
                  <a:lnTo>
                    <a:pt x="345" y="3266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78" name="Полилиния: фигура 2177">
              <a:extLst>
                <a:ext uri="{FF2B5EF4-FFF2-40B4-BE49-F238E27FC236}">
                  <a16:creationId xmlns="" xmlns:a16="http://schemas.microsoft.com/office/drawing/2014/main" id="{7D832B57-2DFE-D737-4874-8D37C9F74EFA}"/>
                </a:ext>
              </a:extLst>
            </p:cNvPr>
            <p:cNvSpPr/>
            <p:nvPr/>
          </p:nvSpPr>
          <p:spPr>
            <a:xfrm>
              <a:off x="9742260" y="2270992"/>
              <a:ext cx="32250" cy="32250"/>
            </a:xfrm>
            <a:custGeom>
              <a:avLst/>
              <a:gdLst>
                <a:gd name="connsiteX0" fmla="*/ 417 w 32250"/>
                <a:gd name="connsiteY0" fmla="*/ 417 h 32250"/>
                <a:gd name="connsiteX1" fmla="*/ 32667 w 32250"/>
                <a:gd name="connsiteY1" fmla="*/ 417 h 32250"/>
                <a:gd name="connsiteX2" fmla="*/ 32667 w 32250"/>
                <a:gd name="connsiteY2" fmla="*/ 32667 h 32250"/>
                <a:gd name="connsiteX3" fmla="*/ 417 w 32250"/>
                <a:gd name="connsiteY3" fmla="*/ 3266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417" y="417"/>
                  </a:moveTo>
                  <a:lnTo>
                    <a:pt x="32667" y="417"/>
                  </a:lnTo>
                  <a:lnTo>
                    <a:pt x="32667" y="32667"/>
                  </a:lnTo>
                  <a:lnTo>
                    <a:pt x="417" y="3266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79" name="Полилиния: фигура 2178">
              <a:extLst>
                <a:ext uri="{FF2B5EF4-FFF2-40B4-BE49-F238E27FC236}">
                  <a16:creationId xmlns="" xmlns:a16="http://schemas.microsoft.com/office/drawing/2014/main" id="{38B1CDB5-A965-5DB8-4EDE-C413C4C3CA0E}"/>
                </a:ext>
              </a:extLst>
            </p:cNvPr>
            <p:cNvSpPr/>
            <p:nvPr/>
          </p:nvSpPr>
          <p:spPr>
            <a:xfrm>
              <a:off x="9773571" y="2270992"/>
              <a:ext cx="32250" cy="32250"/>
            </a:xfrm>
            <a:custGeom>
              <a:avLst/>
              <a:gdLst>
                <a:gd name="connsiteX0" fmla="*/ 441 w 32250"/>
                <a:gd name="connsiteY0" fmla="*/ 417 h 32250"/>
                <a:gd name="connsiteX1" fmla="*/ 32691 w 32250"/>
                <a:gd name="connsiteY1" fmla="*/ 417 h 32250"/>
                <a:gd name="connsiteX2" fmla="*/ 32691 w 32250"/>
                <a:gd name="connsiteY2" fmla="*/ 32667 h 32250"/>
                <a:gd name="connsiteX3" fmla="*/ 441 w 32250"/>
                <a:gd name="connsiteY3" fmla="*/ 3266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441" y="417"/>
                  </a:moveTo>
                  <a:lnTo>
                    <a:pt x="32691" y="417"/>
                  </a:lnTo>
                  <a:lnTo>
                    <a:pt x="32691" y="32667"/>
                  </a:lnTo>
                  <a:lnTo>
                    <a:pt x="441" y="3266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80" name="Полилиния: фигура 2179">
              <a:extLst>
                <a:ext uri="{FF2B5EF4-FFF2-40B4-BE49-F238E27FC236}">
                  <a16:creationId xmlns="" xmlns:a16="http://schemas.microsoft.com/office/drawing/2014/main" id="{8D0BBEB8-9D9E-6474-0CC0-4EE12D9FCF29}"/>
                </a:ext>
              </a:extLst>
            </p:cNvPr>
            <p:cNvSpPr/>
            <p:nvPr/>
          </p:nvSpPr>
          <p:spPr>
            <a:xfrm>
              <a:off x="9804881" y="2270992"/>
              <a:ext cx="32250" cy="32250"/>
            </a:xfrm>
            <a:custGeom>
              <a:avLst/>
              <a:gdLst>
                <a:gd name="connsiteX0" fmla="*/ 465 w 32250"/>
                <a:gd name="connsiteY0" fmla="*/ 417 h 32250"/>
                <a:gd name="connsiteX1" fmla="*/ 32715 w 32250"/>
                <a:gd name="connsiteY1" fmla="*/ 417 h 32250"/>
                <a:gd name="connsiteX2" fmla="*/ 32715 w 32250"/>
                <a:gd name="connsiteY2" fmla="*/ 32667 h 32250"/>
                <a:gd name="connsiteX3" fmla="*/ 465 w 32250"/>
                <a:gd name="connsiteY3" fmla="*/ 3266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465" y="417"/>
                  </a:moveTo>
                  <a:lnTo>
                    <a:pt x="32715" y="417"/>
                  </a:lnTo>
                  <a:lnTo>
                    <a:pt x="32715" y="32667"/>
                  </a:lnTo>
                  <a:lnTo>
                    <a:pt x="465" y="3266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81" name="Полилиния: фигура 2180">
              <a:extLst>
                <a:ext uri="{FF2B5EF4-FFF2-40B4-BE49-F238E27FC236}">
                  <a16:creationId xmlns="" xmlns:a16="http://schemas.microsoft.com/office/drawing/2014/main" id="{D1BB6C3B-FA55-BB46-9004-DAFC459793A4}"/>
                </a:ext>
              </a:extLst>
            </p:cNvPr>
            <p:cNvSpPr/>
            <p:nvPr/>
          </p:nvSpPr>
          <p:spPr>
            <a:xfrm>
              <a:off x="9836192" y="2270992"/>
              <a:ext cx="32250" cy="32250"/>
            </a:xfrm>
            <a:custGeom>
              <a:avLst/>
              <a:gdLst>
                <a:gd name="connsiteX0" fmla="*/ 489 w 32250"/>
                <a:gd name="connsiteY0" fmla="*/ 417 h 32250"/>
                <a:gd name="connsiteX1" fmla="*/ 32739 w 32250"/>
                <a:gd name="connsiteY1" fmla="*/ 417 h 32250"/>
                <a:gd name="connsiteX2" fmla="*/ 32739 w 32250"/>
                <a:gd name="connsiteY2" fmla="*/ 32667 h 32250"/>
                <a:gd name="connsiteX3" fmla="*/ 489 w 32250"/>
                <a:gd name="connsiteY3" fmla="*/ 3266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489" y="417"/>
                  </a:moveTo>
                  <a:lnTo>
                    <a:pt x="32739" y="417"/>
                  </a:lnTo>
                  <a:lnTo>
                    <a:pt x="32739" y="32667"/>
                  </a:lnTo>
                  <a:lnTo>
                    <a:pt x="489" y="3266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82" name="Полилиния: фигура 2181">
              <a:extLst>
                <a:ext uri="{FF2B5EF4-FFF2-40B4-BE49-F238E27FC236}">
                  <a16:creationId xmlns="" xmlns:a16="http://schemas.microsoft.com/office/drawing/2014/main" id="{96020959-5251-B685-A141-16E529576FF4}"/>
                </a:ext>
              </a:extLst>
            </p:cNvPr>
            <p:cNvSpPr/>
            <p:nvPr/>
          </p:nvSpPr>
          <p:spPr>
            <a:xfrm>
              <a:off x="9898814" y="2270992"/>
              <a:ext cx="32250" cy="32250"/>
            </a:xfrm>
            <a:custGeom>
              <a:avLst/>
              <a:gdLst>
                <a:gd name="connsiteX0" fmla="*/ 537 w 32250"/>
                <a:gd name="connsiteY0" fmla="*/ 417 h 32250"/>
                <a:gd name="connsiteX1" fmla="*/ 32787 w 32250"/>
                <a:gd name="connsiteY1" fmla="*/ 417 h 32250"/>
                <a:gd name="connsiteX2" fmla="*/ 32787 w 32250"/>
                <a:gd name="connsiteY2" fmla="*/ 32667 h 32250"/>
                <a:gd name="connsiteX3" fmla="*/ 537 w 32250"/>
                <a:gd name="connsiteY3" fmla="*/ 3266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537" y="417"/>
                  </a:moveTo>
                  <a:lnTo>
                    <a:pt x="32787" y="417"/>
                  </a:lnTo>
                  <a:lnTo>
                    <a:pt x="32787" y="32667"/>
                  </a:lnTo>
                  <a:lnTo>
                    <a:pt x="537" y="3266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83" name="Полилиния: фигура 2182">
              <a:extLst>
                <a:ext uri="{FF2B5EF4-FFF2-40B4-BE49-F238E27FC236}">
                  <a16:creationId xmlns="" xmlns:a16="http://schemas.microsoft.com/office/drawing/2014/main" id="{5A465B34-A19B-493D-6E6C-CB2DFD3102F2}"/>
                </a:ext>
              </a:extLst>
            </p:cNvPr>
            <p:cNvSpPr/>
            <p:nvPr/>
          </p:nvSpPr>
          <p:spPr>
            <a:xfrm>
              <a:off x="9961435" y="2270992"/>
              <a:ext cx="32250" cy="32250"/>
            </a:xfrm>
            <a:custGeom>
              <a:avLst/>
              <a:gdLst>
                <a:gd name="connsiteX0" fmla="*/ 585 w 32250"/>
                <a:gd name="connsiteY0" fmla="*/ 417 h 32250"/>
                <a:gd name="connsiteX1" fmla="*/ 32835 w 32250"/>
                <a:gd name="connsiteY1" fmla="*/ 417 h 32250"/>
                <a:gd name="connsiteX2" fmla="*/ 32835 w 32250"/>
                <a:gd name="connsiteY2" fmla="*/ 32667 h 32250"/>
                <a:gd name="connsiteX3" fmla="*/ 585 w 32250"/>
                <a:gd name="connsiteY3" fmla="*/ 3266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585" y="417"/>
                  </a:moveTo>
                  <a:lnTo>
                    <a:pt x="32835" y="417"/>
                  </a:lnTo>
                  <a:lnTo>
                    <a:pt x="32835" y="32667"/>
                  </a:lnTo>
                  <a:lnTo>
                    <a:pt x="585" y="3266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84" name="Полилиния: фигура 2183">
              <a:extLst>
                <a:ext uri="{FF2B5EF4-FFF2-40B4-BE49-F238E27FC236}">
                  <a16:creationId xmlns="" xmlns:a16="http://schemas.microsoft.com/office/drawing/2014/main" id="{B6335B6D-A062-7FD2-B63B-B005375DBCF3}"/>
                </a:ext>
              </a:extLst>
            </p:cNvPr>
            <p:cNvSpPr/>
            <p:nvPr/>
          </p:nvSpPr>
          <p:spPr>
            <a:xfrm>
              <a:off x="10024057" y="2270992"/>
              <a:ext cx="32250" cy="32250"/>
            </a:xfrm>
            <a:custGeom>
              <a:avLst/>
              <a:gdLst>
                <a:gd name="connsiteX0" fmla="*/ 633 w 32250"/>
                <a:gd name="connsiteY0" fmla="*/ 417 h 32250"/>
                <a:gd name="connsiteX1" fmla="*/ 32883 w 32250"/>
                <a:gd name="connsiteY1" fmla="*/ 417 h 32250"/>
                <a:gd name="connsiteX2" fmla="*/ 32883 w 32250"/>
                <a:gd name="connsiteY2" fmla="*/ 32667 h 32250"/>
                <a:gd name="connsiteX3" fmla="*/ 633 w 32250"/>
                <a:gd name="connsiteY3" fmla="*/ 3266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633" y="417"/>
                  </a:moveTo>
                  <a:lnTo>
                    <a:pt x="32883" y="417"/>
                  </a:lnTo>
                  <a:lnTo>
                    <a:pt x="32883" y="32667"/>
                  </a:lnTo>
                  <a:lnTo>
                    <a:pt x="633" y="3266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85" name="Полилиния: фигура 2184">
              <a:extLst>
                <a:ext uri="{FF2B5EF4-FFF2-40B4-BE49-F238E27FC236}">
                  <a16:creationId xmlns="" xmlns:a16="http://schemas.microsoft.com/office/drawing/2014/main" id="{14BB71EB-2D48-6277-A4F5-E0330270D111}"/>
                </a:ext>
              </a:extLst>
            </p:cNvPr>
            <p:cNvSpPr/>
            <p:nvPr/>
          </p:nvSpPr>
          <p:spPr>
            <a:xfrm>
              <a:off x="10055368" y="2270992"/>
              <a:ext cx="32250" cy="32250"/>
            </a:xfrm>
            <a:custGeom>
              <a:avLst/>
              <a:gdLst>
                <a:gd name="connsiteX0" fmla="*/ 657 w 32250"/>
                <a:gd name="connsiteY0" fmla="*/ 417 h 32250"/>
                <a:gd name="connsiteX1" fmla="*/ 32907 w 32250"/>
                <a:gd name="connsiteY1" fmla="*/ 417 h 32250"/>
                <a:gd name="connsiteX2" fmla="*/ 32907 w 32250"/>
                <a:gd name="connsiteY2" fmla="*/ 32667 h 32250"/>
                <a:gd name="connsiteX3" fmla="*/ 657 w 32250"/>
                <a:gd name="connsiteY3" fmla="*/ 3266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657" y="417"/>
                  </a:moveTo>
                  <a:lnTo>
                    <a:pt x="32907" y="417"/>
                  </a:lnTo>
                  <a:lnTo>
                    <a:pt x="32907" y="32667"/>
                  </a:lnTo>
                  <a:lnTo>
                    <a:pt x="657" y="3266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86" name="Полилиния: фигура 2185">
              <a:extLst>
                <a:ext uri="{FF2B5EF4-FFF2-40B4-BE49-F238E27FC236}">
                  <a16:creationId xmlns="" xmlns:a16="http://schemas.microsoft.com/office/drawing/2014/main" id="{F315A96A-530F-4E79-ADEB-39E4BA3AE6DE}"/>
                </a:ext>
              </a:extLst>
            </p:cNvPr>
            <p:cNvSpPr/>
            <p:nvPr/>
          </p:nvSpPr>
          <p:spPr>
            <a:xfrm>
              <a:off x="10149300" y="2270992"/>
              <a:ext cx="32250" cy="32250"/>
            </a:xfrm>
            <a:custGeom>
              <a:avLst/>
              <a:gdLst>
                <a:gd name="connsiteX0" fmla="*/ 729 w 32250"/>
                <a:gd name="connsiteY0" fmla="*/ 417 h 32250"/>
                <a:gd name="connsiteX1" fmla="*/ 32979 w 32250"/>
                <a:gd name="connsiteY1" fmla="*/ 417 h 32250"/>
                <a:gd name="connsiteX2" fmla="*/ 32979 w 32250"/>
                <a:gd name="connsiteY2" fmla="*/ 32667 h 32250"/>
                <a:gd name="connsiteX3" fmla="*/ 729 w 32250"/>
                <a:gd name="connsiteY3" fmla="*/ 3266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729" y="417"/>
                  </a:moveTo>
                  <a:lnTo>
                    <a:pt x="32979" y="417"/>
                  </a:lnTo>
                  <a:lnTo>
                    <a:pt x="32979" y="32667"/>
                  </a:lnTo>
                  <a:lnTo>
                    <a:pt x="729" y="3266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87" name="Полилиния: фигура 2186">
              <a:extLst>
                <a:ext uri="{FF2B5EF4-FFF2-40B4-BE49-F238E27FC236}">
                  <a16:creationId xmlns="" xmlns:a16="http://schemas.microsoft.com/office/drawing/2014/main" id="{97EC2C8A-3D3B-AB84-EA72-B5041C1C3004}"/>
                </a:ext>
              </a:extLst>
            </p:cNvPr>
            <p:cNvSpPr/>
            <p:nvPr/>
          </p:nvSpPr>
          <p:spPr>
            <a:xfrm>
              <a:off x="9272598" y="2302303"/>
              <a:ext cx="32250" cy="32250"/>
            </a:xfrm>
            <a:custGeom>
              <a:avLst/>
              <a:gdLst>
                <a:gd name="connsiteX0" fmla="*/ 57 w 32250"/>
                <a:gd name="connsiteY0" fmla="*/ 441 h 32250"/>
                <a:gd name="connsiteX1" fmla="*/ 32307 w 32250"/>
                <a:gd name="connsiteY1" fmla="*/ 441 h 32250"/>
                <a:gd name="connsiteX2" fmla="*/ 32307 w 32250"/>
                <a:gd name="connsiteY2" fmla="*/ 32691 h 32250"/>
                <a:gd name="connsiteX3" fmla="*/ 57 w 32250"/>
                <a:gd name="connsiteY3" fmla="*/ 32691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57" y="441"/>
                  </a:moveTo>
                  <a:lnTo>
                    <a:pt x="32307" y="441"/>
                  </a:lnTo>
                  <a:lnTo>
                    <a:pt x="32307" y="32691"/>
                  </a:lnTo>
                  <a:lnTo>
                    <a:pt x="57" y="32691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88" name="Полилиния: фигура 2187">
              <a:extLst>
                <a:ext uri="{FF2B5EF4-FFF2-40B4-BE49-F238E27FC236}">
                  <a16:creationId xmlns="" xmlns:a16="http://schemas.microsoft.com/office/drawing/2014/main" id="{E92D817D-4269-D0FB-217C-D53FF0164D91}"/>
                </a:ext>
              </a:extLst>
            </p:cNvPr>
            <p:cNvSpPr/>
            <p:nvPr/>
          </p:nvSpPr>
          <p:spPr>
            <a:xfrm>
              <a:off x="9303909" y="2302303"/>
              <a:ext cx="32250" cy="32250"/>
            </a:xfrm>
            <a:custGeom>
              <a:avLst/>
              <a:gdLst>
                <a:gd name="connsiteX0" fmla="*/ 81 w 32250"/>
                <a:gd name="connsiteY0" fmla="*/ 441 h 32250"/>
                <a:gd name="connsiteX1" fmla="*/ 32331 w 32250"/>
                <a:gd name="connsiteY1" fmla="*/ 441 h 32250"/>
                <a:gd name="connsiteX2" fmla="*/ 32331 w 32250"/>
                <a:gd name="connsiteY2" fmla="*/ 32691 h 32250"/>
                <a:gd name="connsiteX3" fmla="*/ 81 w 32250"/>
                <a:gd name="connsiteY3" fmla="*/ 32691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81" y="441"/>
                  </a:moveTo>
                  <a:lnTo>
                    <a:pt x="32331" y="441"/>
                  </a:lnTo>
                  <a:lnTo>
                    <a:pt x="32331" y="32691"/>
                  </a:lnTo>
                  <a:lnTo>
                    <a:pt x="81" y="32691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90" name="Полилиния: фигура 2189">
              <a:extLst>
                <a:ext uri="{FF2B5EF4-FFF2-40B4-BE49-F238E27FC236}">
                  <a16:creationId xmlns="" xmlns:a16="http://schemas.microsoft.com/office/drawing/2014/main" id="{57563EE8-B9F3-25EE-9DD9-86447BCB77DA}"/>
                </a:ext>
              </a:extLst>
            </p:cNvPr>
            <p:cNvSpPr/>
            <p:nvPr/>
          </p:nvSpPr>
          <p:spPr>
            <a:xfrm>
              <a:off x="9366530" y="2302303"/>
              <a:ext cx="32250" cy="32250"/>
            </a:xfrm>
            <a:custGeom>
              <a:avLst/>
              <a:gdLst>
                <a:gd name="connsiteX0" fmla="*/ 129 w 32250"/>
                <a:gd name="connsiteY0" fmla="*/ 441 h 32250"/>
                <a:gd name="connsiteX1" fmla="*/ 32379 w 32250"/>
                <a:gd name="connsiteY1" fmla="*/ 441 h 32250"/>
                <a:gd name="connsiteX2" fmla="*/ 32379 w 32250"/>
                <a:gd name="connsiteY2" fmla="*/ 32691 h 32250"/>
                <a:gd name="connsiteX3" fmla="*/ 129 w 32250"/>
                <a:gd name="connsiteY3" fmla="*/ 32691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129" y="441"/>
                  </a:moveTo>
                  <a:lnTo>
                    <a:pt x="32379" y="441"/>
                  </a:lnTo>
                  <a:lnTo>
                    <a:pt x="32379" y="32691"/>
                  </a:lnTo>
                  <a:lnTo>
                    <a:pt x="129" y="32691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91" name="Полилиния: фигура 2190">
              <a:extLst>
                <a:ext uri="{FF2B5EF4-FFF2-40B4-BE49-F238E27FC236}">
                  <a16:creationId xmlns="" xmlns:a16="http://schemas.microsoft.com/office/drawing/2014/main" id="{7B0CD47E-051B-59AF-7066-3FEF2D85C0D3}"/>
                </a:ext>
              </a:extLst>
            </p:cNvPr>
            <p:cNvSpPr/>
            <p:nvPr/>
          </p:nvSpPr>
          <p:spPr>
            <a:xfrm>
              <a:off x="9397841" y="2302303"/>
              <a:ext cx="32250" cy="32250"/>
            </a:xfrm>
            <a:custGeom>
              <a:avLst/>
              <a:gdLst>
                <a:gd name="connsiteX0" fmla="*/ 153 w 32250"/>
                <a:gd name="connsiteY0" fmla="*/ 441 h 32250"/>
                <a:gd name="connsiteX1" fmla="*/ 32403 w 32250"/>
                <a:gd name="connsiteY1" fmla="*/ 441 h 32250"/>
                <a:gd name="connsiteX2" fmla="*/ 32403 w 32250"/>
                <a:gd name="connsiteY2" fmla="*/ 32691 h 32250"/>
                <a:gd name="connsiteX3" fmla="*/ 153 w 32250"/>
                <a:gd name="connsiteY3" fmla="*/ 32691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153" y="441"/>
                  </a:moveTo>
                  <a:lnTo>
                    <a:pt x="32403" y="441"/>
                  </a:lnTo>
                  <a:lnTo>
                    <a:pt x="32403" y="32691"/>
                  </a:lnTo>
                  <a:lnTo>
                    <a:pt x="153" y="32691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92" name="Полилиния: фигура 2191">
              <a:extLst>
                <a:ext uri="{FF2B5EF4-FFF2-40B4-BE49-F238E27FC236}">
                  <a16:creationId xmlns="" xmlns:a16="http://schemas.microsoft.com/office/drawing/2014/main" id="{1B7595C8-C044-1810-7859-59E11DE1E0E3}"/>
                </a:ext>
              </a:extLst>
            </p:cNvPr>
            <p:cNvSpPr/>
            <p:nvPr/>
          </p:nvSpPr>
          <p:spPr>
            <a:xfrm>
              <a:off x="9460463" y="2302303"/>
              <a:ext cx="32250" cy="32250"/>
            </a:xfrm>
            <a:custGeom>
              <a:avLst/>
              <a:gdLst>
                <a:gd name="connsiteX0" fmla="*/ 201 w 32250"/>
                <a:gd name="connsiteY0" fmla="*/ 441 h 32250"/>
                <a:gd name="connsiteX1" fmla="*/ 32451 w 32250"/>
                <a:gd name="connsiteY1" fmla="*/ 441 h 32250"/>
                <a:gd name="connsiteX2" fmla="*/ 32451 w 32250"/>
                <a:gd name="connsiteY2" fmla="*/ 32691 h 32250"/>
                <a:gd name="connsiteX3" fmla="*/ 201 w 32250"/>
                <a:gd name="connsiteY3" fmla="*/ 32691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201" y="441"/>
                  </a:moveTo>
                  <a:lnTo>
                    <a:pt x="32451" y="441"/>
                  </a:lnTo>
                  <a:lnTo>
                    <a:pt x="32451" y="32691"/>
                  </a:lnTo>
                  <a:lnTo>
                    <a:pt x="201" y="32691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93" name="Полилиния: фигура 2192">
              <a:extLst>
                <a:ext uri="{FF2B5EF4-FFF2-40B4-BE49-F238E27FC236}">
                  <a16:creationId xmlns="" xmlns:a16="http://schemas.microsoft.com/office/drawing/2014/main" id="{F02F5255-9FA9-EE65-9650-3157C5908B27}"/>
                </a:ext>
              </a:extLst>
            </p:cNvPr>
            <p:cNvSpPr/>
            <p:nvPr/>
          </p:nvSpPr>
          <p:spPr>
            <a:xfrm>
              <a:off x="9491774" y="2302303"/>
              <a:ext cx="32250" cy="32250"/>
            </a:xfrm>
            <a:custGeom>
              <a:avLst/>
              <a:gdLst>
                <a:gd name="connsiteX0" fmla="*/ 225 w 32250"/>
                <a:gd name="connsiteY0" fmla="*/ 441 h 32250"/>
                <a:gd name="connsiteX1" fmla="*/ 32475 w 32250"/>
                <a:gd name="connsiteY1" fmla="*/ 441 h 32250"/>
                <a:gd name="connsiteX2" fmla="*/ 32475 w 32250"/>
                <a:gd name="connsiteY2" fmla="*/ 32691 h 32250"/>
                <a:gd name="connsiteX3" fmla="*/ 225 w 32250"/>
                <a:gd name="connsiteY3" fmla="*/ 32691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225" y="441"/>
                  </a:moveTo>
                  <a:lnTo>
                    <a:pt x="32475" y="441"/>
                  </a:lnTo>
                  <a:lnTo>
                    <a:pt x="32475" y="32691"/>
                  </a:lnTo>
                  <a:lnTo>
                    <a:pt x="225" y="32691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94" name="Полилиния: фигура 2193">
              <a:extLst>
                <a:ext uri="{FF2B5EF4-FFF2-40B4-BE49-F238E27FC236}">
                  <a16:creationId xmlns="" xmlns:a16="http://schemas.microsoft.com/office/drawing/2014/main" id="{C5359A0D-1ED7-4C4D-FF03-AB2F22078DDA}"/>
                </a:ext>
              </a:extLst>
            </p:cNvPr>
            <p:cNvSpPr/>
            <p:nvPr/>
          </p:nvSpPr>
          <p:spPr>
            <a:xfrm>
              <a:off x="9523084" y="2302303"/>
              <a:ext cx="32250" cy="32250"/>
            </a:xfrm>
            <a:custGeom>
              <a:avLst/>
              <a:gdLst>
                <a:gd name="connsiteX0" fmla="*/ 249 w 32250"/>
                <a:gd name="connsiteY0" fmla="*/ 441 h 32250"/>
                <a:gd name="connsiteX1" fmla="*/ 32499 w 32250"/>
                <a:gd name="connsiteY1" fmla="*/ 441 h 32250"/>
                <a:gd name="connsiteX2" fmla="*/ 32499 w 32250"/>
                <a:gd name="connsiteY2" fmla="*/ 32691 h 32250"/>
                <a:gd name="connsiteX3" fmla="*/ 249 w 32250"/>
                <a:gd name="connsiteY3" fmla="*/ 32691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249" y="441"/>
                  </a:moveTo>
                  <a:lnTo>
                    <a:pt x="32499" y="441"/>
                  </a:lnTo>
                  <a:lnTo>
                    <a:pt x="32499" y="32691"/>
                  </a:lnTo>
                  <a:lnTo>
                    <a:pt x="249" y="32691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95" name="Полилиния: фигура 2194">
              <a:extLst>
                <a:ext uri="{FF2B5EF4-FFF2-40B4-BE49-F238E27FC236}">
                  <a16:creationId xmlns="" xmlns:a16="http://schemas.microsoft.com/office/drawing/2014/main" id="{E8BEA4F8-B773-D3E1-3356-00BB97543869}"/>
                </a:ext>
              </a:extLst>
            </p:cNvPr>
            <p:cNvSpPr/>
            <p:nvPr/>
          </p:nvSpPr>
          <p:spPr>
            <a:xfrm>
              <a:off x="9617017" y="2302303"/>
              <a:ext cx="32250" cy="32250"/>
            </a:xfrm>
            <a:custGeom>
              <a:avLst/>
              <a:gdLst>
                <a:gd name="connsiteX0" fmla="*/ 321 w 32250"/>
                <a:gd name="connsiteY0" fmla="*/ 441 h 32250"/>
                <a:gd name="connsiteX1" fmla="*/ 32571 w 32250"/>
                <a:gd name="connsiteY1" fmla="*/ 441 h 32250"/>
                <a:gd name="connsiteX2" fmla="*/ 32571 w 32250"/>
                <a:gd name="connsiteY2" fmla="*/ 32691 h 32250"/>
                <a:gd name="connsiteX3" fmla="*/ 321 w 32250"/>
                <a:gd name="connsiteY3" fmla="*/ 32691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321" y="441"/>
                  </a:moveTo>
                  <a:lnTo>
                    <a:pt x="32571" y="441"/>
                  </a:lnTo>
                  <a:lnTo>
                    <a:pt x="32571" y="32691"/>
                  </a:lnTo>
                  <a:lnTo>
                    <a:pt x="321" y="32691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96" name="Полилиния: фигура 2195">
              <a:extLst>
                <a:ext uri="{FF2B5EF4-FFF2-40B4-BE49-F238E27FC236}">
                  <a16:creationId xmlns="" xmlns:a16="http://schemas.microsoft.com/office/drawing/2014/main" id="{0E49A402-6EA4-A133-2EBE-65104DD5FE51}"/>
                </a:ext>
              </a:extLst>
            </p:cNvPr>
            <p:cNvSpPr/>
            <p:nvPr/>
          </p:nvSpPr>
          <p:spPr>
            <a:xfrm>
              <a:off x="9679638" y="2302303"/>
              <a:ext cx="32250" cy="32250"/>
            </a:xfrm>
            <a:custGeom>
              <a:avLst/>
              <a:gdLst>
                <a:gd name="connsiteX0" fmla="*/ 369 w 32250"/>
                <a:gd name="connsiteY0" fmla="*/ 441 h 32250"/>
                <a:gd name="connsiteX1" fmla="*/ 32619 w 32250"/>
                <a:gd name="connsiteY1" fmla="*/ 441 h 32250"/>
                <a:gd name="connsiteX2" fmla="*/ 32619 w 32250"/>
                <a:gd name="connsiteY2" fmla="*/ 32691 h 32250"/>
                <a:gd name="connsiteX3" fmla="*/ 369 w 32250"/>
                <a:gd name="connsiteY3" fmla="*/ 32691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369" y="441"/>
                  </a:moveTo>
                  <a:lnTo>
                    <a:pt x="32619" y="441"/>
                  </a:lnTo>
                  <a:lnTo>
                    <a:pt x="32619" y="32691"/>
                  </a:lnTo>
                  <a:lnTo>
                    <a:pt x="369" y="32691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97" name="Полилиния: фигура 2196">
              <a:extLst>
                <a:ext uri="{FF2B5EF4-FFF2-40B4-BE49-F238E27FC236}">
                  <a16:creationId xmlns="" xmlns:a16="http://schemas.microsoft.com/office/drawing/2014/main" id="{EE403FA6-F3D1-E2F8-DD46-A66AD3D50096}"/>
                </a:ext>
              </a:extLst>
            </p:cNvPr>
            <p:cNvSpPr/>
            <p:nvPr/>
          </p:nvSpPr>
          <p:spPr>
            <a:xfrm>
              <a:off x="9710949" y="2302303"/>
              <a:ext cx="32250" cy="32250"/>
            </a:xfrm>
            <a:custGeom>
              <a:avLst/>
              <a:gdLst>
                <a:gd name="connsiteX0" fmla="*/ 393 w 32250"/>
                <a:gd name="connsiteY0" fmla="*/ 441 h 32250"/>
                <a:gd name="connsiteX1" fmla="*/ 32643 w 32250"/>
                <a:gd name="connsiteY1" fmla="*/ 441 h 32250"/>
                <a:gd name="connsiteX2" fmla="*/ 32643 w 32250"/>
                <a:gd name="connsiteY2" fmla="*/ 32691 h 32250"/>
                <a:gd name="connsiteX3" fmla="*/ 393 w 32250"/>
                <a:gd name="connsiteY3" fmla="*/ 32691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393" y="441"/>
                  </a:moveTo>
                  <a:lnTo>
                    <a:pt x="32643" y="441"/>
                  </a:lnTo>
                  <a:lnTo>
                    <a:pt x="32643" y="32691"/>
                  </a:lnTo>
                  <a:lnTo>
                    <a:pt x="393" y="32691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98" name="Полилиния: фигура 2197">
              <a:extLst>
                <a:ext uri="{FF2B5EF4-FFF2-40B4-BE49-F238E27FC236}">
                  <a16:creationId xmlns="" xmlns:a16="http://schemas.microsoft.com/office/drawing/2014/main" id="{60703DDD-7B7D-1756-A723-FDD905F3D08E}"/>
                </a:ext>
              </a:extLst>
            </p:cNvPr>
            <p:cNvSpPr/>
            <p:nvPr/>
          </p:nvSpPr>
          <p:spPr>
            <a:xfrm>
              <a:off x="9742260" y="2302303"/>
              <a:ext cx="32250" cy="32250"/>
            </a:xfrm>
            <a:custGeom>
              <a:avLst/>
              <a:gdLst>
                <a:gd name="connsiteX0" fmla="*/ 417 w 32250"/>
                <a:gd name="connsiteY0" fmla="*/ 441 h 32250"/>
                <a:gd name="connsiteX1" fmla="*/ 32667 w 32250"/>
                <a:gd name="connsiteY1" fmla="*/ 441 h 32250"/>
                <a:gd name="connsiteX2" fmla="*/ 32667 w 32250"/>
                <a:gd name="connsiteY2" fmla="*/ 32691 h 32250"/>
                <a:gd name="connsiteX3" fmla="*/ 417 w 32250"/>
                <a:gd name="connsiteY3" fmla="*/ 32691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417" y="441"/>
                  </a:moveTo>
                  <a:lnTo>
                    <a:pt x="32667" y="441"/>
                  </a:lnTo>
                  <a:lnTo>
                    <a:pt x="32667" y="32691"/>
                  </a:lnTo>
                  <a:lnTo>
                    <a:pt x="417" y="32691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99" name="Полилиния: фигура 2198">
              <a:extLst>
                <a:ext uri="{FF2B5EF4-FFF2-40B4-BE49-F238E27FC236}">
                  <a16:creationId xmlns="" xmlns:a16="http://schemas.microsoft.com/office/drawing/2014/main" id="{A35379DA-8C5D-57BD-5F88-6DA291E3B23C}"/>
                </a:ext>
              </a:extLst>
            </p:cNvPr>
            <p:cNvSpPr/>
            <p:nvPr/>
          </p:nvSpPr>
          <p:spPr>
            <a:xfrm>
              <a:off x="9773571" y="2302303"/>
              <a:ext cx="32250" cy="32250"/>
            </a:xfrm>
            <a:custGeom>
              <a:avLst/>
              <a:gdLst>
                <a:gd name="connsiteX0" fmla="*/ 441 w 32250"/>
                <a:gd name="connsiteY0" fmla="*/ 441 h 32250"/>
                <a:gd name="connsiteX1" fmla="*/ 32691 w 32250"/>
                <a:gd name="connsiteY1" fmla="*/ 441 h 32250"/>
                <a:gd name="connsiteX2" fmla="*/ 32691 w 32250"/>
                <a:gd name="connsiteY2" fmla="*/ 32691 h 32250"/>
                <a:gd name="connsiteX3" fmla="*/ 441 w 32250"/>
                <a:gd name="connsiteY3" fmla="*/ 32691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441" y="441"/>
                  </a:moveTo>
                  <a:lnTo>
                    <a:pt x="32691" y="441"/>
                  </a:lnTo>
                  <a:lnTo>
                    <a:pt x="32691" y="32691"/>
                  </a:lnTo>
                  <a:lnTo>
                    <a:pt x="441" y="32691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00" name="Полилиния: фигура 2199">
              <a:extLst>
                <a:ext uri="{FF2B5EF4-FFF2-40B4-BE49-F238E27FC236}">
                  <a16:creationId xmlns="" xmlns:a16="http://schemas.microsoft.com/office/drawing/2014/main" id="{C64C9EC4-BC1A-E58B-1DC7-524BEB0BFE29}"/>
                </a:ext>
              </a:extLst>
            </p:cNvPr>
            <p:cNvSpPr/>
            <p:nvPr/>
          </p:nvSpPr>
          <p:spPr>
            <a:xfrm>
              <a:off x="9867503" y="2302303"/>
              <a:ext cx="32250" cy="32250"/>
            </a:xfrm>
            <a:custGeom>
              <a:avLst/>
              <a:gdLst>
                <a:gd name="connsiteX0" fmla="*/ 513 w 32250"/>
                <a:gd name="connsiteY0" fmla="*/ 441 h 32250"/>
                <a:gd name="connsiteX1" fmla="*/ 32763 w 32250"/>
                <a:gd name="connsiteY1" fmla="*/ 441 h 32250"/>
                <a:gd name="connsiteX2" fmla="*/ 32763 w 32250"/>
                <a:gd name="connsiteY2" fmla="*/ 32691 h 32250"/>
                <a:gd name="connsiteX3" fmla="*/ 513 w 32250"/>
                <a:gd name="connsiteY3" fmla="*/ 32691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513" y="441"/>
                  </a:moveTo>
                  <a:lnTo>
                    <a:pt x="32763" y="441"/>
                  </a:lnTo>
                  <a:lnTo>
                    <a:pt x="32763" y="32691"/>
                  </a:lnTo>
                  <a:lnTo>
                    <a:pt x="513" y="32691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01" name="Полилиния: фигура 2200">
              <a:extLst>
                <a:ext uri="{FF2B5EF4-FFF2-40B4-BE49-F238E27FC236}">
                  <a16:creationId xmlns="" xmlns:a16="http://schemas.microsoft.com/office/drawing/2014/main" id="{8B37AD5F-F36A-6B09-6A45-08B5BA39DB8E}"/>
                </a:ext>
              </a:extLst>
            </p:cNvPr>
            <p:cNvSpPr/>
            <p:nvPr/>
          </p:nvSpPr>
          <p:spPr>
            <a:xfrm>
              <a:off x="9898814" y="2302303"/>
              <a:ext cx="32250" cy="32250"/>
            </a:xfrm>
            <a:custGeom>
              <a:avLst/>
              <a:gdLst>
                <a:gd name="connsiteX0" fmla="*/ 537 w 32250"/>
                <a:gd name="connsiteY0" fmla="*/ 441 h 32250"/>
                <a:gd name="connsiteX1" fmla="*/ 32787 w 32250"/>
                <a:gd name="connsiteY1" fmla="*/ 441 h 32250"/>
                <a:gd name="connsiteX2" fmla="*/ 32787 w 32250"/>
                <a:gd name="connsiteY2" fmla="*/ 32691 h 32250"/>
                <a:gd name="connsiteX3" fmla="*/ 537 w 32250"/>
                <a:gd name="connsiteY3" fmla="*/ 32691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537" y="441"/>
                  </a:moveTo>
                  <a:lnTo>
                    <a:pt x="32787" y="441"/>
                  </a:lnTo>
                  <a:lnTo>
                    <a:pt x="32787" y="32691"/>
                  </a:lnTo>
                  <a:lnTo>
                    <a:pt x="537" y="32691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02" name="Полилиния: фигура 2201">
              <a:extLst>
                <a:ext uri="{FF2B5EF4-FFF2-40B4-BE49-F238E27FC236}">
                  <a16:creationId xmlns="" xmlns:a16="http://schemas.microsoft.com/office/drawing/2014/main" id="{3316B2AD-9D94-B3AA-E5EB-66A1E32DF62E}"/>
                </a:ext>
              </a:extLst>
            </p:cNvPr>
            <p:cNvSpPr/>
            <p:nvPr/>
          </p:nvSpPr>
          <p:spPr>
            <a:xfrm>
              <a:off x="9992746" y="2302303"/>
              <a:ext cx="32250" cy="32250"/>
            </a:xfrm>
            <a:custGeom>
              <a:avLst/>
              <a:gdLst>
                <a:gd name="connsiteX0" fmla="*/ 609 w 32250"/>
                <a:gd name="connsiteY0" fmla="*/ 441 h 32250"/>
                <a:gd name="connsiteX1" fmla="*/ 32859 w 32250"/>
                <a:gd name="connsiteY1" fmla="*/ 441 h 32250"/>
                <a:gd name="connsiteX2" fmla="*/ 32859 w 32250"/>
                <a:gd name="connsiteY2" fmla="*/ 32691 h 32250"/>
                <a:gd name="connsiteX3" fmla="*/ 609 w 32250"/>
                <a:gd name="connsiteY3" fmla="*/ 32691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609" y="441"/>
                  </a:moveTo>
                  <a:lnTo>
                    <a:pt x="32859" y="441"/>
                  </a:lnTo>
                  <a:lnTo>
                    <a:pt x="32859" y="32691"/>
                  </a:lnTo>
                  <a:lnTo>
                    <a:pt x="609" y="32691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03" name="Полилиния: фигура 2202">
              <a:extLst>
                <a:ext uri="{FF2B5EF4-FFF2-40B4-BE49-F238E27FC236}">
                  <a16:creationId xmlns="" xmlns:a16="http://schemas.microsoft.com/office/drawing/2014/main" id="{C8348A71-2A8C-CE45-6249-94B376F74D3C}"/>
                </a:ext>
              </a:extLst>
            </p:cNvPr>
            <p:cNvSpPr/>
            <p:nvPr/>
          </p:nvSpPr>
          <p:spPr>
            <a:xfrm>
              <a:off x="10024057" y="2302303"/>
              <a:ext cx="32250" cy="32250"/>
            </a:xfrm>
            <a:custGeom>
              <a:avLst/>
              <a:gdLst>
                <a:gd name="connsiteX0" fmla="*/ 633 w 32250"/>
                <a:gd name="connsiteY0" fmla="*/ 441 h 32250"/>
                <a:gd name="connsiteX1" fmla="*/ 32883 w 32250"/>
                <a:gd name="connsiteY1" fmla="*/ 441 h 32250"/>
                <a:gd name="connsiteX2" fmla="*/ 32883 w 32250"/>
                <a:gd name="connsiteY2" fmla="*/ 32691 h 32250"/>
                <a:gd name="connsiteX3" fmla="*/ 633 w 32250"/>
                <a:gd name="connsiteY3" fmla="*/ 32691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633" y="441"/>
                  </a:moveTo>
                  <a:lnTo>
                    <a:pt x="32883" y="441"/>
                  </a:lnTo>
                  <a:lnTo>
                    <a:pt x="32883" y="32691"/>
                  </a:lnTo>
                  <a:lnTo>
                    <a:pt x="633" y="32691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04" name="Полилиния: фигура 2203">
              <a:extLst>
                <a:ext uri="{FF2B5EF4-FFF2-40B4-BE49-F238E27FC236}">
                  <a16:creationId xmlns="" xmlns:a16="http://schemas.microsoft.com/office/drawing/2014/main" id="{6508E48C-975F-F1C2-58E5-43B424BFB3DF}"/>
                </a:ext>
              </a:extLst>
            </p:cNvPr>
            <p:cNvSpPr/>
            <p:nvPr/>
          </p:nvSpPr>
          <p:spPr>
            <a:xfrm>
              <a:off x="10055368" y="2302303"/>
              <a:ext cx="32250" cy="32250"/>
            </a:xfrm>
            <a:custGeom>
              <a:avLst/>
              <a:gdLst>
                <a:gd name="connsiteX0" fmla="*/ 657 w 32250"/>
                <a:gd name="connsiteY0" fmla="*/ 441 h 32250"/>
                <a:gd name="connsiteX1" fmla="*/ 32907 w 32250"/>
                <a:gd name="connsiteY1" fmla="*/ 441 h 32250"/>
                <a:gd name="connsiteX2" fmla="*/ 32907 w 32250"/>
                <a:gd name="connsiteY2" fmla="*/ 32691 h 32250"/>
                <a:gd name="connsiteX3" fmla="*/ 657 w 32250"/>
                <a:gd name="connsiteY3" fmla="*/ 32691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657" y="441"/>
                  </a:moveTo>
                  <a:lnTo>
                    <a:pt x="32907" y="441"/>
                  </a:lnTo>
                  <a:lnTo>
                    <a:pt x="32907" y="32691"/>
                  </a:lnTo>
                  <a:lnTo>
                    <a:pt x="657" y="32691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05" name="Полилиния: фигура 2204">
              <a:extLst>
                <a:ext uri="{FF2B5EF4-FFF2-40B4-BE49-F238E27FC236}">
                  <a16:creationId xmlns="" xmlns:a16="http://schemas.microsoft.com/office/drawing/2014/main" id="{5A15DA07-570A-FA4B-B052-75467CC83E9B}"/>
                </a:ext>
              </a:extLst>
            </p:cNvPr>
            <p:cNvSpPr/>
            <p:nvPr/>
          </p:nvSpPr>
          <p:spPr>
            <a:xfrm>
              <a:off x="10086679" y="2302303"/>
              <a:ext cx="32250" cy="32250"/>
            </a:xfrm>
            <a:custGeom>
              <a:avLst/>
              <a:gdLst>
                <a:gd name="connsiteX0" fmla="*/ 681 w 32250"/>
                <a:gd name="connsiteY0" fmla="*/ 441 h 32250"/>
                <a:gd name="connsiteX1" fmla="*/ 32931 w 32250"/>
                <a:gd name="connsiteY1" fmla="*/ 441 h 32250"/>
                <a:gd name="connsiteX2" fmla="*/ 32931 w 32250"/>
                <a:gd name="connsiteY2" fmla="*/ 32691 h 32250"/>
                <a:gd name="connsiteX3" fmla="*/ 681 w 32250"/>
                <a:gd name="connsiteY3" fmla="*/ 32691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681" y="441"/>
                  </a:moveTo>
                  <a:lnTo>
                    <a:pt x="32931" y="441"/>
                  </a:lnTo>
                  <a:lnTo>
                    <a:pt x="32931" y="32691"/>
                  </a:lnTo>
                  <a:lnTo>
                    <a:pt x="681" y="32691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06" name="Полилиния: фигура 2205">
              <a:extLst>
                <a:ext uri="{FF2B5EF4-FFF2-40B4-BE49-F238E27FC236}">
                  <a16:creationId xmlns="" xmlns:a16="http://schemas.microsoft.com/office/drawing/2014/main" id="{DF480ADE-1F2B-DAB1-004A-D8405E1B5A6A}"/>
                </a:ext>
              </a:extLst>
            </p:cNvPr>
            <p:cNvSpPr/>
            <p:nvPr/>
          </p:nvSpPr>
          <p:spPr>
            <a:xfrm>
              <a:off x="10149300" y="2302303"/>
              <a:ext cx="32250" cy="32250"/>
            </a:xfrm>
            <a:custGeom>
              <a:avLst/>
              <a:gdLst>
                <a:gd name="connsiteX0" fmla="*/ 729 w 32250"/>
                <a:gd name="connsiteY0" fmla="*/ 441 h 32250"/>
                <a:gd name="connsiteX1" fmla="*/ 32979 w 32250"/>
                <a:gd name="connsiteY1" fmla="*/ 441 h 32250"/>
                <a:gd name="connsiteX2" fmla="*/ 32979 w 32250"/>
                <a:gd name="connsiteY2" fmla="*/ 32691 h 32250"/>
                <a:gd name="connsiteX3" fmla="*/ 729 w 32250"/>
                <a:gd name="connsiteY3" fmla="*/ 32691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729" y="441"/>
                  </a:moveTo>
                  <a:lnTo>
                    <a:pt x="32979" y="441"/>
                  </a:lnTo>
                  <a:lnTo>
                    <a:pt x="32979" y="32691"/>
                  </a:lnTo>
                  <a:lnTo>
                    <a:pt x="729" y="32691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07" name="Полилиния: фигура 2206">
              <a:extLst>
                <a:ext uri="{FF2B5EF4-FFF2-40B4-BE49-F238E27FC236}">
                  <a16:creationId xmlns="" xmlns:a16="http://schemas.microsoft.com/office/drawing/2014/main" id="{28D1A432-5D06-7463-810A-A9677F38F27A}"/>
                </a:ext>
              </a:extLst>
            </p:cNvPr>
            <p:cNvSpPr/>
            <p:nvPr/>
          </p:nvSpPr>
          <p:spPr>
            <a:xfrm>
              <a:off x="9272598" y="2333613"/>
              <a:ext cx="32250" cy="32250"/>
            </a:xfrm>
            <a:custGeom>
              <a:avLst/>
              <a:gdLst>
                <a:gd name="connsiteX0" fmla="*/ 57 w 32250"/>
                <a:gd name="connsiteY0" fmla="*/ 465 h 32250"/>
                <a:gd name="connsiteX1" fmla="*/ 32307 w 32250"/>
                <a:gd name="connsiteY1" fmla="*/ 465 h 32250"/>
                <a:gd name="connsiteX2" fmla="*/ 32307 w 32250"/>
                <a:gd name="connsiteY2" fmla="*/ 32715 h 32250"/>
                <a:gd name="connsiteX3" fmla="*/ 57 w 32250"/>
                <a:gd name="connsiteY3" fmla="*/ 32715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57" y="465"/>
                  </a:moveTo>
                  <a:lnTo>
                    <a:pt x="32307" y="465"/>
                  </a:lnTo>
                  <a:lnTo>
                    <a:pt x="32307" y="32715"/>
                  </a:lnTo>
                  <a:lnTo>
                    <a:pt x="57" y="32715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08" name="Полилиния: фигура 2207">
              <a:extLst>
                <a:ext uri="{FF2B5EF4-FFF2-40B4-BE49-F238E27FC236}">
                  <a16:creationId xmlns="" xmlns:a16="http://schemas.microsoft.com/office/drawing/2014/main" id="{78966E2E-19FD-5746-8667-56DD05E2CBDD}"/>
                </a:ext>
              </a:extLst>
            </p:cNvPr>
            <p:cNvSpPr/>
            <p:nvPr/>
          </p:nvSpPr>
          <p:spPr>
            <a:xfrm>
              <a:off x="9303909" y="2333613"/>
              <a:ext cx="32250" cy="32250"/>
            </a:xfrm>
            <a:custGeom>
              <a:avLst/>
              <a:gdLst>
                <a:gd name="connsiteX0" fmla="*/ 81 w 32250"/>
                <a:gd name="connsiteY0" fmla="*/ 465 h 32250"/>
                <a:gd name="connsiteX1" fmla="*/ 32331 w 32250"/>
                <a:gd name="connsiteY1" fmla="*/ 465 h 32250"/>
                <a:gd name="connsiteX2" fmla="*/ 32331 w 32250"/>
                <a:gd name="connsiteY2" fmla="*/ 32715 h 32250"/>
                <a:gd name="connsiteX3" fmla="*/ 81 w 32250"/>
                <a:gd name="connsiteY3" fmla="*/ 32715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81" y="465"/>
                  </a:moveTo>
                  <a:lnTo>
                    <a:pt x="32331" y="465"/>
                  </a:lnTo>
                  <a:lnTo>
                    <a:pt x="32331" y="32715"/>
                  </a:lnTo>
                  <a:lnTo>
                    <a:pt x="81" y="32715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09" name="Полилиния: фигура 2208">
              <a:extLst>
                <a:ext uri="{FF2B5EF4-FFF2-40B4-BE49-F238E27FC236}">
                  <a16:creationId xmlns="" xmlns:a16="http://schemas.microsoft.com/office/drawing/2014/main" id="{444FD272-FF49-36DC-D8BA-3C4DC1907B03}"/>
                </a:ext>
              </a:extLst>
            </p:cNvPr>
            <p:cNvSpPr/>
            <p:nvPr/>
          </p:nvSpPr>
          <p:spPr>
            <a:xfrm>
              <a:off x="9366530" y="2333613"/>
              <a:ext cx="32250" cy="32250"/>
            </a:xfrm>
            <a:custGeom>
              <a:avLst/>
              <a:gdLst>
                <a:gd name="connsiteX0" fmla="*/ 129 w 32250"/>
                <a:gd name="connsiteY0" fmla="*/ 465 h 32250"/>
                <a:gd name="connsiteX1" fmla="*/ 32379 w 32250"/>
                <a:gd name="connsiteY1" fmla="*/ 465 h 32250"/>
                <a:gd name="connsiteX2" fmla="*/ 32379 w 32250"/>
                <a:gd name="connsiteY2" fmla="*/ 32715 h 32250"/>
                <a:gd name="connsiteX3" fmla="*/ 129 w 32250"/>
                <a:gd name="connsiteY3" fmla="*/ 32715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129" y="465"/>
                  </a:moveTo>
                  <a:lnTo>
                    <a:pt x="32379" y="465"/>
                  </a:lnTo>
                  <a:lnTo>
                    <a:pt x="32379" y="32715"/>
                  </a:lnTo>
                  <a:lnTo>
                    <a:pt x="129" y="32715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10" name="Полилиния: фигура 2209">
              <a:extLst>
                <a:ext uri="{FF2B5EF4-FFF2-40B4-BE49-F238E27FC236}">
                  <a16:creationId xmlns="" xmlns:a16="http://schemas.microsoft.com/office/drawing/2014/main" id="{DE4D214D-A7D8-834C-2F2A-CB694950598B}"/>
                </a:ext>
              </a:extLst>
            </p:cNvPr>
            <p:cNvSpPr/>
            <p:nvPr/>
          </p:nvSpPr>
          <p:spPr>
            <a:xfrm>
              <a:off x="9491774" y="2333613"/>
              <a:ext cx="32250" cy="32250"/>
            </a:xfrm>
            <a:custGeom>
              <a:avLst/>
              <a:gdLst>
                <a:gd name="connsiteX0" fmla="*/ 225 w 32250"/>
                <a:gd name="connsiteY0" fmla="*/ 465 h 32250"/>
                <a:gd name="connsiteX1" fmla="*/ 32475 w 32250"/>
                <a:gd name="connsiteY1" fmla="*/ 465 h 32250"/>
                <a:gd name="connsiteX2" fmla="*/ 32475 w 32250"/>
                <a:gd name="connsiteY2" fmla="*/ 32715 h 32250"/>
                <a:gd name="connsiteX3" fmla="*/ 225 w 32250"/>
                <a:gd name="connsiteY3" fmla="*/ 32715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225" y="465"/>
                  </a:moveTo>
                  <a:lnTo>
                    <a:pt x="32475" y="465"/>
                  </a:lnTo>
                  <a:lnTo>
                    <a:pt x="32475" y="32715"/>
                  </a:lnTo>
                  <a:lnTo>
                    <a:pt x="225" y="32715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11" name="Полилиния: фигура 2210">
              <a:extLst>
                <a:ext uri="{FF2B5EF4-FFF2-40B4-BE49-F238E27FC236}">
                  <a16:creationId xmlns="" xmlns:a16="http://schemas.microsoft.com/office/drawing/2014/main" id="{0F22A6DC-02F5-A5E2-2C0D-C387516D3135}"/>
                </a:ext>
              </a:extLst>
            </p:cNvPr>
            <p:cNvSpPr/>
            <p:nvPr/>
          </p:nvSpPr>
          <p:spPr>
            <a:xfrm>
              <a:off x="9523084" y="2333613"/>
              <a:ext cx="32250" cy="32250"/>
            </a:xfrm>
            <a:custGeom>
              <a:avLst/>
              <a:gdLst>
                <a:gd name="connsiteX0" fmla="*/ 249 w 32250"/>
                <a:gd name="connsiteY0" fmla="*/ 465 h 32250"/>
                <a:gd name="connsiteX1" fmla="*/ 32499 w 32250"/>
                <a:gd name="connsiteY1" fmla="*/ 465 h 32250"/>
                <a:gd name="connsiteX2" fmla="*/ 32499 w 32250"/>
                <a:gd name="connsiteY2" fmla="*/ 32715 h 32250"/>
                <a:gd name="connsiteX3" fmla="*/ 249 w 32250"/>
                <a:gd name="connsiteY3" fmla="*/ 32715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249" y="465"/>
                  </a:moveTo>
                  <a:lnTo>
                    <a:pt x="32499" y="465"/>
                  </a:lnTo>
                  <a:lnTo>
                    <a:pt x="32499" y="32715"/>
                  </a:lnTo>
                  <a:lnTo>
                    <a:pt x="249" y="32715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12" name="Полилиния: фигура 2211">
              <a:extLst>
                <a:ext uri="{FF2B5EF4-FFF2-40B4-BE49-F238E27FC236}">
                  <a16:creationId xmlns="" xmlns:a16="http://schemas.microsoft.com/office/drawing/2014/main" id="{6AF42EE8-A9DA-1B88-C0B0-AAC4CCAC659A}"/>
                </a:ext>
              </a:extLst>
            </p:cNvPr>
            <p:cNvSpPr/>
            <p:nvPr/>
          </p:nvSpPr>
          <p:spPr>
            <a:xfrm>
              <a:off x="9554395" y="2333613"/>
              <a:ext cx="32250" cy="32250"/>
            </a:xfrm>
            <a:custGeom>
              <a:avLst/>
              <a:gdLst>
                <a:gd name="connsiteX0" fmla="*/ 273 w 32250"/>
                <a:gd name="connsiteY0" fmla="*/ 465 h 32250"/>
                <a:gd name="connsiteX1" fmla="*/ 32523 w 32250"/>
                <a:gd name="connsiteY1" fmla="*/ 465 h 32250"/>
                <a:gd name="connsiteX2" fmla="*/ 32523 w 32250"/>
                <a:gd name="connsiteY2" fmla="*/ 32715 h 32250"/>
                <a:gd name="connsiteX3" fmla="*/ 273 w 32250"/>
                <a:gd name="connsiteY3" fmla="*/ 32715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273" y="465"/>
                  </a:moveTo>
                  <a:lnTo>
                    <a:pt x="32523" y="465"/>
                  </a:lnTo>
                  <a:lnTo>
                    <a:pt x="32523" y="32715"/>
                  </a:lnTo>
                  <a:lnTo>
                    <a:pt x="273" y="32715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13" name="Полилиния: фигура 2212">
              <a:extLst>
                <a:ext uri="{FF2B5EF4-FFF2-40B4-BE49-F238E27FC236}">
                  <a16:creationId xmlns="" xmlns:a16="http://schemas.microsoft.com/office/drawing/2014/main" id="{0577A4D3-A2B4-9BE2-74F6-983DE4DBCA0D}"/>
                </a:ext>
              </a:extLst>
            </p:cNvPr>
            <p:cNvSpPr/>
            <p:nvPr/>
          </p:nvSpPr>
          <p:spPr>
            <a:xfrm>
              <a:off x="9585706" y="2333613"/>
              <a:ext cx="32250" cy="32250"/>
            </a:xfrm>
            <a:custGeom>
              <a:avLst/>
              <a:gdLst>
                <a:gd name="connsiteX0" fmla="*/ 297 w 32250"/>
                <a:gd name="connsiteY0" fmla="*/ 465 h 32250"/>
                <a:gd name="connsiteX1" fmla="*/ 32547 w 32250"/>
                <a:gd name="connsiteY1" fmla="*/ 465 h 32250"/>
                <a:gd name="connsiteX2" fmla="*/ 32547 w 32250"/>
                <a:gd name="connsiteY2" fmla="*/ 32715 h 32250"/>
                <a:gd name="connsiteX3" fmla="*/ 297 w 32250"/>
                <a:gd name="connsiteY3" fmla="*/ 32715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297" y="465"/>
                  </a:moveTo>
                  <a:lnTo>
                    <a:pt x="32547" y="465"/>
                  </a:lnTo>
                  <a:lnTo>
                    <a:pt x="32547" y="32715"/>
                  </a:lnTo>
                  <a:lnTo>
                    <a:pt x="297" y="32715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14" name="Полилиния: фигура 2213">
              <a:extLst>
                <a:ext uri="{FF2B5EF4-FFF2-40B4-BE49-F238E27FC236}">
                  <a16:creationId xmlns="" xmlns:a16="http://schemas.microsoft.com/office/drawing/2014/main" id="{8937592C-7873-0158-E5F9-CE89C9D0A381}"/>
                </a:ext>
              </a:extLst>
            </p:cNvPr>
            <p:cNvSpPr/>
            <p:nvPr/>
          </p:nvSpPr>
          <p:spPr>
            <a:xfrm>
              <a:off x="9617017" y="2333613"/>
              <a:ext cx="32250" cy="32250"/>
            </a:xfrm>
            <a:custGeom>
              <a:avLst/>
              <a:gdLst>
                <a:gd name="connsiteX0" fmla="*/ 321 w 32250"/>
                <a:gd name="connsiteY0" fmla="*/ 465 h 32250"/>
                <a:gd name="connsiteX1" fmla="*/ 32571 w 32250"/>
                <a:gd name="connsiteY1" fmla="*/ 465 h 32250"/>
                <a:gd name="connsiteX2" fmla="*/ 32571 w 32250"/>
                <a:gd name="connsiteY2" fmla="*/ 32715 h 32250"/>
                <a:gd name="connsiteX3" fmla="*/ 321 w 32250"/>
                <a:gd name="connsiteY3" fmla="*/ 32715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321" y="465"/>
                  </a:moveTo>
                  <a:lnTo>
                    <a:pt x="32571" y="465"/>
                  </a:lnTo>
                  <a:lnTo>
                    <a:pt x="32571" y="32715"/>
                  </a:lnTo>
                  <a:lnTo>
                    <a:pt x="321" y="32715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15" name="Полилиния: фигура 2214">
              <a:extLst>
                <a:ext uri="{FF2B5EF4-FFF2-40B4-BE49-F238E27FC236}">
                  <a16:creationId xmlns="" xmlns:a16="http://schemas.microsoft.com/office/drawing/2014/main" id="{20F5F221-6710-3048-00F9-8F5FDA466577}"/>
                </a:ext>
              </a:extLst>
            </p:cNvPr>
            <p:cNvSpPr/>
            <p:nvPr/>
          </p:nvSpPr>
          <p:spPr>
            <a:xfrm>
              <a:off x="9648328" y="2333613"/>
              <a:ext cx="32250" cy="32250"/>
            </a:xfrm>
            <a:custGeom>
              <a:avLst/>
              <a:gdLst>
                <a:gd name="connsiteX0" fmla="*/ 345 w 32250"/>
                <a:gd name="connsiteY0" fmla="*/ 465 h 32250"/>
                <a:gd name="connsiteX1" fmla="*/ 32595 w 32250"/>
                <a:gd name="connsiteY1" fmla="*/ 465 h 32250"/>
                <a:gd name="connsiteX2" fmla="*/ 32595 w 32250"/>
                <a:gd name="connsiteY2" fmla="*/ 32715 h 32250"/>
                <a:gd name="connsiteX3" fmla="*/ 345 w 32250"/>
                <a:gd name="connsiteY3" fmla="*/ 32715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345" y="465"/>
                  </a:moveTo>
                  <a:lnTo>
                    <a:pt x="32595" y="465"/>
                  </a:lnTo>
                  <a:lnTo>
                    <a:pt x="32595" y="32715"/>
                  </a:lnTo>
                  <a:lnTo>
                    <a:pt x="345" y="32715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16" name="Полилиния: фигура 2215">
              <a:extLst>
                <a:ext uri="{FF2B5EF4-FFF2-40B4-BE49-F238E27FC236}">
                  <a16:creationId xmlns="" xmlns:a16="http://schemas.microsoft.com/office/drawing/2014/main" id="{510195CA-0E2F-164C-E98D-CB89DF6C9C0E}"/>
                </a:ext>
              </a:extLst>
            </p:cNvPr>
            <p:cNvSpPr/>
            <p:nvPr/>
          </p:nvSpPr>
          <p:spPr>
            <a:xfrm>
              <a:off x="9710949" y="2333613"/>
              <a:ext cx="32250" cy="32250"/>
            </a:xfrm>
            <a:custGeom>
              <a:avLst/>
              <a:gdLst>
                <a:gd name="connsiteX0" fmla="*/ 393 w 32250"/>
                <a:gd name="connsiteY0" fmla="*/ 465 h 32250"/>
                <a:gd name="connsiteX1" fmla="*/ 32643 w 32250"/>
                <a:gd name="connsiteY1" fmla="*/ 465 h 32250"/>
                <a:gd name="connsiteX2" fmla="*/ 32643 w 32250"/>
                <a:gd name="connsiteY2" fmla="*/ 32715 h 32250"/>
                <a:gd name="connsiteX3" fmla="*/ 393 w 32250"/>
                <a:gd name="connsiteY3" fmla="*/ 32715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393" y="465"/>
                  </a:moveTo>
                  <a:lnTo>
                    <a:pt x="32643" y="465"/>
                  </a:lnTo>
                  <a:lnTo>
                    <a:pt x="32643" y="32715"/>
                  </a:lnTo>
                  <a:lnTo>
                    <a:pt x="393" y="32715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17" name="Полилиния: фигура 2216">
              <a:extLst>
                <a:ext uri="{FF2B5EF4-FFF2-40B4-BE49-F238E27FC236}">
                  <a16:creationId xmlns="" xmlns:a16="http://schemas.microsoft.com/office/drawing/2014/main" id="{69455288-B0B0-6C27-FA6D-CAD48BF2583E}"/>
                </a:ext>
              </a:extLst>
            </p:cNvPr>
            <p:cNvSpPr/>
            <p:nvPr/>
          </p:nvSpPr>
          <p:spPr>
            <a:xfrm>
              <a:off x="9742260" y="2333613"/>
              <a:ext cx="32250" cy="32250"/>
            </a:xfrm>
            <a:custGeom>
              <a:avLst/>
              <a:gdLst>
                <a:gd name="connsiteX0" fmla="*/ 417 w 32250"/>
                <a:gd name="connsiteY0" fmla="*/ 465 h 32250"/>
                <a:gd name="connsiteX1" fmla="*/ 32667 w 32250"/>
                <a:gd name="connsiteY1" fmla="*/ 465 h 32250"/>
                <a:gd name="connsiteX2" fmla="*/ 32667 w 32250"/>
                <a:gd name="connsiteY2" fmla="*/ 32715 h 32250"/>
                <a:gd name="connsiteX3" fmla="*/ 417 w 32250"/>
                <a:gd name="connsiteY3" fmla="*/ 32715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417" y="465"/>
                  </a:moveTo>
                  <a:lnTo>
                    <a:pt x="32667" y="465"/>
                  </a:lnTo>
                  <a:lnTo>
                    <a:pt x="32667" y="32715"/>
                  </a:lnTo>
                  <a:lnTo>
                    <a:pt x="417" y="32715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18" name="Полилиния: фигура 2217">
              <a:extLst>
                <a:ext uri="{FF2B5EF4-FFF2-40B4-BE49-F238E27FC236}">
                  <a16:creationId xmlns="" xmlns:a16="http://schemas.microsoft.com/office/drawing/2014/main" id="{DFA9C348-47EE-3738-BE9C-C2A939D4A9F0}"/>
                </a:ext>
              </a:extLst>
            </p:cNvPr>
            <p:cNvSpPr/>
            <p:nvPr/>
          </p:nvSpPr>
          <p:spPr>
            <a:xfrm>
              <a:off x="9836192" y="2333613"/>
              <a:ext cx="32250" cy="32250"/>
            </a:xfrm>
            <a:custGeom>
              <a:avLst/>
              <a:gdLst>
                <a:gd name="connsiteX0" fmla="*/ 489 w 32250"/>
                <a:gd name="connsiteY0" fmla="*/ 465 h 32250"/>
                <a:gd name="connsiteX1" fmla="*/ 32739 w 32250"/>
                <a:gd name="connsiteY1" fmla="*/ 465 h 32250"/>
                <a:gd name="connsiteX2" fmla="*/ 32739 w 32250"/>
                <a:gd name="connsiteY2" fmla="*/ 32715 h 32250"/>
                <a:gd name="connsiteX3" fmla="*/ 489 w 32250"/>
                <a:gd name="connsiteY3" fmla="*/ 32715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489" y="465"/>
                  </a:moveTo>
                  <a:lnTo>
                    <a:pt x="32739" y="465"/>
                  </a:lnTo>
                  <a:lnTo>
                    <a:pt x="32739" y="32715"/>
                  </a:lnTo>
                  <a:lnTo>
                    <a:pt x="489" y="32715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19" name="Полилиния: фигура 2218">
              <a:extLst>
                <a:ext uri="{FF2B5EF4-FFF2-40B4-BE49-F238E27FC236}">
                  <a16:creationId xmlns="" xmlns:a16="http://schemas.microsoft.com/office/drawing/2014/main" id="{537B2716-0694-6FD4-7382-BF80C715D3F7}"/>
                </a:ext>
              </a:extLst>
            </p:cNvPr>
            <p:cNvSpPr/>
            <p:nvPr/>
          </p:nvSpPr>
          <p:spPr>
            <a:xfrm>
              <a:off x="9867503" y="2333613"/>
              <a:ext cx="32250" cy="32250"/>
            </a:xfrm>
            <a:custGeom>
              <a:avLst/>
              <a:gdLst>
                <a:gd name="connsiteX0" fmla="*/ 513 w 32250"/>
                <a:gd name="connsiteY0" fmla="*/ 465 h 32250"/>
                <a:gd name="connsiteX1" fmla="*/ 32763 w 32250"/>
                <a:gd name="connsiteY1" fmla="*/ 465 h 32250"/>
                <a:gd name="connsiteX2" fmla="*/ 32763 w 32250"/>
                <a:gd name="connsiteY2" fmla="*/ 32715 h 32250"/>
                <a:gd name="connsiteX3" fmla="*/ 513 w 32250"/>
                <a:gd name="connsiteY3" fmla="*/ 32715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513" y="465"/>
                  </a:moveTo>
                  <a:lnTo>
                    <a:pt x="32763" y="465"/>
                  </a:lnTo>
                  <a:lnTo>
                    <a:pt x="32763" y="32715"/>
                  </a:lnTo>
                  <a:lnTo>
                    <a:pt x="513" y="32715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20" name="Полилиния: фигура 2219">
              <a:extLst>
                <a:ext uri="{FF2B5EF4-FFF2-40B4-BE49-F238E27FC236}">
                  <a16:creationId xmlns="" xmlns:a16="http://schemas.microsoft.com/office/drawing/2014/main" id="{2D29B4AE-29F9-9A5B-696B-7D253456E674}"/>
                </a:ext>
              </a:extLst>
            </p:cNvPr>
            <p:cNvSpPr/>
            <p:nvPr/>
          </p:nvSpPr>
          <p:spPr>
            <a:xfrm>
              <a:off x="9898814" y="2333613"/>
              <a:ext cx="32250" cy="32250"/>
            </a:xfrm>
            <a:custGeom>
              <a:avLst/>
              <a:gdLst>
                <a:gd name="connsiteX0" fmla="*/ 537 w 32250"/>
                <a:gd name="connsiteY0" fmla="*/ 465 h 32250"/>
                <a:gd name="connsiteX1" fmla="*/ 32787 w 32250"/>
                <a:gd name="connsiteY1" fmla="*/ 465 h 32250"/>
                <a:gd name="connsiteX2" fmla="*/ 32787 w 32250"/>
                <a:gd name="connsiteY2" fmla="*/ 32715 h 32250"/>
                <a:gd name="connsiteX3" fmla="*/ 537 w 32250"/>
                <a:gd name="connsiteY3" fmla="*/ 32715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537" y="465"/>
                  </a:moveTo>
                  <a:lnTo>
                    <a:pt x="32787" y="465"/>
                  </a:lnTo>
                  <a:lnTo>
                    <a:pt x="32787" y="32715"/>
                  </a:lnTo>
                  <a:lnTo>
                    <a:pt x="537" y="32715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21" name="Полилиния: фигура 2220">
              <a:extLst>
                <a:ext uri="{FF2B5EF4-FFF2-40B4-BE49-F238E27FC236}">
                  <a16:creationId xmlns="" xmlns:a16="http://schemas.microsoft.com/office/drawing/2014/main" id="{06D0366C-9422-8AB7-B23A-C96260919068}"/>
                </a:ext>
              </a:extLst>
            </p:cNvPr>
            <p:cNvSpPr/>
            <p:nvPr/>
          </p:nvSpPr>
          <p:spPr>
            <a:xfrm>
              <a:off x="9930125" y="2333613"/>
              <a:ext cx="32250" cy="32250"/>
            </a:xfrm>
            <a:custGeom>
              <a:avLst/>
              <a:gdLst>
                <a:gd name="connsiteX0" fmla="*/ 561 w 32250"/>
                <a:gd name="connsiteY0" fmla="*/ 465 h 32250"/>
                <a:gd name="connsiteX1" fmla="*/ 32811 w 32250"/>
                <a:gd name="connsiteY1" fmla="*/ 465 h 32250"/>
                <a:gd name="connsiteX2" fmla="*/ 32811 w 32250"/>
                <a:gd name="connsiteY2" fmla="*/ 32715 h 32250"/>
                <a:gd name="connsiteX3" fmla="*/ 561 w 32250"/>
                <a:gd name="connsiteY3" fmla="*/ 32715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561" y="465"/>
                  </a:moveTo>
                  <a:lnTo>
                    <a:pt x="32811" y="465"/>
                  </a:lnTo>
                  <a:lnTo>
                    <a:pt x="32811" y="32715"/>
                  </a:lnTo>
                  <a:lnTo>
                    <a:pt x="561" y="32715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22" name="Полилиния: фигура 2221">
              <a:extLst>
                <a:ext uri="{FF2B5EF4-FFF2-40B4-BE49-F238E27FC236}">
                  <a16:creationId xmlns="" xmlns:a16="http://schemas.microsoft.com/office/drawing/2014/main" id="{E6177143-2ADC-90D8-E792-B05B1FC2556E}"/>
                </a:ext>
              </a:extLst>
            </p:cNvPr>
            <p:cNvSpPr/>
            <p:nvPr/>
          </p:nvSpPr>
          <p:spPr>
            <a:xfrm>
              <a:off x="9961435" y="2333613"/>
              <a:ext cx="32250" cy="32250"/>
            </a:xfrm>
            <a:custGeom>
              <a:avLst/>
              <a:gdLst>
                <a:gd name="connsiteX0" fmla="*/ 585 w 32250"/>
                <a:gd name="connsiteY0" fmla="*/ 465 h 32250"/>
                <a:gd name="connsiteX1" fmla="*/ 32835 w 32250"/>
                <a:gd name="connsiteY1" fmla="*/ 465 h 32250"/>
                <a:gd name="connsiteX2" fmla="*/ 32835 w 32250"/>
                <a:gd name="connsiteY2" fmla="*/ 32715 h 32250"/>
                <a:gd name="connsiteX3" fmla="*/ 585 w 32250"/>
                <a:gd name="connsiteY3" fmla="*/ 32715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585" y="465"/>
                  </a:moveTo>
                  <a:lnTo>
                    <a:pt x="32835" y="465"/>
                  </a:lnTo>
                  <a:lnTo>
                    <a:pt x="32835" y="32715"/>
                  </a:lnTo>
                  <a:lnTo>
                    <a:pt x="585" y="32715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23" name="Полилиния: фигура 2222">
              <a:extLst>
                <a:ext uri="{FF2B5EF4-FFF2-40B4-BE49-F238E27FC236}">
                  <a16:creationId xmlns="" xmlns:a16="http://schemas.microsoft.com/office/drawing/2014/main" id="{41A8FBE9-22B2-01AC-DC89-E3018E6C7EC0}"/>
                </a:ext>
              </a:extLst>
            </p:cNvPr>
            <p:cNvSpPr/>
            <p:nvPr/>
          </p:nvSpPr>
          <p:spPr>
            <a:xfrm>
              <a:off x="9992746" y="2333613"/>
              <a:ext cx="32250" cy="32250"/>
            </a:xfrm>
            <a:custGeom>
              <a:avLst/>
              <a:gdLst>
                <a:gd name="connsiteX0" fmla="*/ 609 w 32250"/>
                <a:gd name="connsiteY0" fmla="*/ 465 h 32250"/>
                <a:gd name="connsiteX1" fmla="*/ 32859 w 32250"/>
                <a:gd name="connsiteY1" fmla="*/ 465 h 32250"/>
                <a:gd name="connsiteX2" fmla="*/ 32859 w 32250"/>
                <a:gd name="connsiteY2" fmla="*/ 32715 h 32250"/>
                <a:gd name="connsiteX3" fmla="*/ 609 w 32250"/>
                <a:gd name="connsiteY3" fmla="*/ 32715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609" y="465"/>
                  </a:moveTo>
                  <a:lnTo>
                    <a:pt x="32859" y="465"/>
                  </a:lnTo>
                  <a:lnTo>
                    <a:pt x="32859" y="32715"/>
                  </a:lnTo>
                  <a:lnTo>
                    <a:pt x="609" y="32715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24" name="Полилиния: фигура 2223">
              <a:extLst>
                <a:ext uri="{FF2B5EF4-FFF2-40B4-BE49-F238E27FC236}">
                  <a16:creationId xmlns="" xmlns:a16="http://schemas.microsoft.com/office/drawing/2014/main" id="{9A835966-87CA-9E13-D50A-9FE2C16FB832}"/>
                </a:ext>
              </a:extLst>
            </p:cNvPr>
            <p:cNvSpPr/>
            <p:nvPr/>
          </p:nvSpPr>
          <p:spPr>
            <a:xfrm>
              <a:off x="10024057" y="2333613"/>
              <a:ext cx="32250" cy="32250"/>
            </a:xfrm>
            <a:custGeom>
              <a:avLst/>
              <a:gdLst>
                <a:gd name="connsiteX0" fmla="*/ 633 w 32250"/>
                <a:gd name="connsiteY0" fmla="*/ 465 h 32250"/>
                <a:gd name="connsiteX1" fmla="*/ 32883 w 32250"/>
                <a:gd name="connsiteY1" fmla="*/ 465 h 32250"/>
                <a:gd name="connsiteX2" fmla="*/ 32883 w 32250"/>
                <a:gd name="connsiteY2" fmla="*/ 32715 h 32250"/>
                <a:gd name="connsiteX3" fmla="*/ 633 w 32250"/>
                <a:gd name="connsiteY3" fmla="*/ 32715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633" y="465"/>
                  </a:moveTo>
                  <a:lnTo>
                    <a:pt x="32883" y="465"/>
                  </a:lnTo>
                  <a:lnTo>
                    <a:pt x="32883" y="32715"/>
                  </a:lnTo>
                  <a:lnTo>
                    <a:pt x="633" y="32715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25" name="Полилиния: фигура 2224">
              <a:extLst>
                <a:ext uri="{FF2B5EF4-FFF2-40B4-BE49-F238E27FC236}">
                  <a16:creationId xmlns="" xmlns:a16="http://schemas.microsoft.com/office/drawing/2014/main" id="{511265AE-2621-1730-7C93-4A17E00C6D45}"/>
                </a:ext>
              </a:extLst>
            </p:cNvPr>
            <p:cNvSpPr/>
            <p:nvPr/>
          </p:nvSpPr>
          <p:spPr>
            <a:xfrm>
              <a:off x="10117989" y="2333613"/>
              <a:ext cx="32250" cy="32250"/>
            </a:xfrm>
            <a:custGeom>
              <a:avLst/>
              <a:gdLst>
                <a:gd name="connsiteX0" fmla="*/ 705 w 32250"/>
                <a:gd name="connsiteY0" fmla="*/ 465 h 32250"/>
                <a:gd name="connsiteX1" fmla="*/ 32955 w 32250"/>
                <a:gd name="connsiteY1" fmla="*/ 465 h 32250"/>
                <a:gd name="connsiteX2" fmla="*/ 32955 w 32250"/>
                <a:gd name="connsiteY2" fmla="*/ 32715 h 32250"/>
                <a:gd name="connsiteX3" fmla="*/ 705 w 32250"/>
                <a:gd name="connsiteY3" fmla="*/ 32715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705" y="465"/>
                  </a:moveTo>
                  <a:lnTo>
                    <a:pt x="32955" y="465"/>
                  </a:lnTo>
                  <a:lnTo>
                    <a:pt x="32955" y="32715"/>
                  </a:lnTo>
                  <a:lnTo>
                    <a:pt x="705" y="32715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26" name="Полилиния: фигура 2225">
              <a:extLst>
                <a:ext uri="{FF2B5EF4-FFF2-40B4-BE49-F238E27FC236}">
                  <a16:creationId xmlns="" xmlns:a16="http://schemas.microsoft.com/office/drawing/2014/main" id="{18120ED6-872A-24CB-4712-CE0A5BCDF827}"/>
                </a:ext>
              </a:extLst>
            </p:cNvPr>
            <p:cNvSpPr/>
            <p:nvPr/>
          </p:nvSpPr>
          <p:spPr>
            <a:xfrm>
              <a:off x="10149300" y="2333613"/>
              <a:ext cx="32250" cy="32250"/>
            </a:xfrm>
            <a:custGeom>
              <a:avLst/>
              <a:gdLst>
                <a:gd name="connsiteX0" fmla="*/ 729 w 32250"/>
                <a:gd name="connsiteY0" fmla="*/ 465 h 32250"/>
                <a:gd name="connsiteX1" fmla="*/ 32979 w 32250"/>
                <a:gd name="connsiteY1" fmla="*/ 465 h 32250"/>
                <a:gd name="connsiteX2" fmla="*/ 32979 w 32250"/>
                <a:gd name="connsiteY2" fmla="*/ 32715 h 32250"/>
                <a:gd name="connsiteX3" fmla="*/ 729 w 32250"/>
                <a:gd name="connsiteY3" fmla="*/ 32715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729" y="465"/>
                  </a:moveTo>
                  <a:lnTo>
                    <a:pt x="32979" y="465"/>
                  </a:lnTo>
                  <a:lnTo>
                    <a:pt x="32979" y="32715"/>
                  </a:lnTo>
                  <a:lnTo>
                    <a:pt x="729" y="32715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27" name="Полилиния: фигура 2226">
              <a:extLst>
                <a:ext uri="{FF2B5EF4-FFF2-40B4-BE49-F238E27FC236}">
                  <a16:creationId xmlns="" xmlns:a16="http://schemas.microsoft.com/office/drawing/2014/main" id="{D1C3AB1C-32D3-C0BF-6B03-95A27F8D27D7}"/>
                </a:ext>
              </a:extLst>
            </p:cNvPr>
            <p:cNvSpPr/>
            <p:nvPr/>
          </p:nvSpPr>
          <p:spPr>
            <a:xfrm>
              <a:off x="9272598" y="2364924"/>
              <a:ext cx="32250" cy="32250"/>
            </a:xfrm>
            <a:custGeom>
              <a:avLst/>
              <a:gdLst>
                <a:gd name="connsiteX0" fmla="*/ 57 w 32250"/>
                <a:gd name="connsiteY0" fmla="*/ 489 h 32250"/>
                <a:gd name="connsiteX1" fmla="*/ 32307 w 32250"/>
                <a:gd name="connsiteY1" fmla="*/ 489 h 32250"/>
                <a:gd name="connsiteX2" fmla="*/ 32307 w 32250"/>
                <a:gd name="connsiteY2" fmla="*/ 32739 h 32250"/>
                <a:gd name="connsiteX3" fmla="*/ 57 w 32250"/>
                <a:gd name="connsiteY3" fmla="*/ 32739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57" y="489"/>
                  </a:moveTo>
                  <a:lnTo>
                    <a:pt x="32307" y="489"/>
                  </a:lnTo>
                  <a:lnTo>
                    <a:pt x="32307" y="32739"/>
                  </a:lnTo>
                  <a:lnTo>
                    <a:pt x="57" y="32739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28" name="Полилиния: фигура 2227">
              <a:extLst>
                <a:ext uri="{FF2B5EF4-FFF2-40B4-BE49-F238E27FC236}">
                  <a16:creationId xmlns="" xmlns:a16="http://schemas.microsoft.com/office/drawing/2014/main" id="{7AAB403B-708B-A962-E583-6AA37E0C3652}"/>
                </a:ext>
              </a:extLst>
            </p:cNvPr>
            <p:cNvSpPr/>
            <p:nvPr/>
          </p:nvSpPr>
          <p:spPr>
            <a:xfrm>
              <a:off x="9366530" y="2364924"/>
              <a:ext cx="32250" cy="32250"/>
            </a:xfrm>
            <a:custGeom>
              <a:avLst/>
              <a:gdLst>
                <a:gd name="connsiteX0" fmla="*/ 129 w 32250"/>
                <a:gd name="connsiteY0" fmla="*/ 489 h 32250"/>
                <a:gd name="connsiteX1" fmla="*/ 32379 w 32250"/>
                <a:gd name="connsiteY1" fmla="*/ 489 h 32250"/>
                <a:gd name="connsiteX2" fmla="*/ 32379 w 32250"/>
                <a:gd name="connsiteY2" fmla="*/ 32739 h 32250"/>
                <a:gd name="connsiteX3" fmla="*/ 129 w 32250"/>
                <a:gd name="connsiteY3" fmla="*/ 32739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129" y="489"/>
                  </a:moveTo>
                  <a:lnTo>
                    <a:pt x="32379" y="489"/>
                  </a:lnTo>
                  <a:lnTo>
                    <a:pt x="32379" y="32739"/>
                  </a:lnTo>
                  <a:lnTo>
                    <a:pt x="129" y="32739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29" name="Полилиния: фигура 2228">
              <a:extLst>
                <a:ext uri="{FF2B5EF4-FFF2-40B4-BE49-F238E27FC236}">
                  <a16:creationId xmlns="" xmlns:a16="http://schemas.microsoft.com/office/drawing/2014/main" id="{07D04CDA-76B6-6C45-F184-76A575E184B6}"/>
                </a:ext>
              </a:extLst>
            </p:cNvPr>
            <p:cNvSpPr/>
            <p:nvPr/>
          </p:nvSpPr>
          <p:spPr>
            <a:xfrm>
              <a:off x="9429152" y="2364924"/>
              <a:ext cx="32250" cy="32250"/>
            </a:xfrm>
            <a:custGeom>
              <a:avLst/>
              <a:gdLst>
                <a:gd name="connsiteX0" fmla="*/ 177 w 32250"/>
                <a:gd name="connsiteY0" fmla="*/ 489 h 32250"/>
                <a:gd name="connsiteX1" fmla="*/ 32427 w 32250"/>
                <a:gd name="connsiteY1" fmla="*/ 489 h 32250"/>
                <a:gd name="connsiteX2" fmla="*/ 32427 w 32250"/>
                <a:gd name="connsiteY2" fmla="*/ 32739 h 32250"/>
                <a:gd name="connsiteX3" fmla="*/ 177 w 32250"/>
                <a:gd name="connsiteY3" fmla="*/ 32739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177" y="489"/>
                  </a:moveTo>
                  <a:lnTo>
                    <a:pt x="32427" y="489"/>
                  </a:lnTo>
                  <a:lnTo>
                    <a:pt x="32427" y="32739"/>
                  </a:lnTo>
                  <a:lnTo>
                    <a:pt x="177" y="32739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30" name="Полилиния: фигура 2229">
              <a:extLst>
                <a:ext uri="{FF2B5EF4-FFF2-40B4-BE49-F238E27FC236}">
                  <a16:creationId xmlns="" xmlns:a16="http://schemas.microsoft.com/office/drawing/2014/main" id="{49F3D37A-671E-A7F5-03B9-BBDB966F0590}"/>
                </a:ext>
              </a:extLst>
            </p:cNvPr>
            <p:cNvSpPr/>
            <p:nvPr/>
          </p:nvSpPr>
          <p:spPr>
            <a:xfrm>
              <a:off x="9460463" y="2364924"/>
              <a:ext cx="32250" cy="32250"/>
            </a:xfrm>
            <a:custGeom>
              <a:avLst/>
              <a:gdLst>
                <a:gd name="connsiteX0" fmla="*/ 201 w 32250"/>
                <a:gd name="connsiteY0" fmla="*/ 489 h 32250"/>
                <a:gd name="connsiteX1" fmla="*/ 32451 w 32250"/>
                <a:gd name="connsiteY1" fmla="*/ 489 h 32250"/>
                <a:gd name="connsiteX2" fmla="*/ 32451 w 32250"/>
                <a:gd name="connsiteY2" fmla="*/ 32739 h 32250"/>
                <a:gd name="connsiteX3" fmla="*/ 201 w 32250"/>
                <a:gd name="connsiteY3" fmla="*/ 32739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201" y="489"/>
                  </a:moveTo>
                  <a:lnTo>
                    <a:pt x="32451" y="489"/>
                  </a:lnTo>
                  <a:lnTo>
                    <a:pt x="32451" y="32739"/>
                  </a:lnTo>
                  <a:lnTo>
                    <a:pt x="201" y="32739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31" name="Полилиния: фигура 2230">
              <a:extLst>
                <a:ext uri="{FF2B5EF4-FFF2-40B4-BE49-F238E27FC236}">
                  <a16:creationId xmlns="" xmlns:a16="http://schemas.microsoft.com/office/drawing/2014/main" id="{E8C627E3-BD98-6E76-505C-772C84B6B1C2}"/>
                </a:ext>
              </a:extLst>
            </p:cNvPr>
            <p:cNvSpPr/>
            <p:nvPr/>
          </p:nvSpPr>
          <p:spPr>
            <a:xfrm>
              <a:off x="9491774" y="2364924"/>
              <a:ext cx="32250" cy="32250"/>
            </a:xfrm>
            <a:custGeom>
              <a:avLst/>
              <a:gdLst>
                <a:gd name="connsiteX0" fmla="*/ 225 w 32250"/>
                <a:gd name="connsiteY0" fmla="*/ 489 h 32250"/>
                <a:gd name="connsiteX1" fmla="*/ 32475 w 32250"/>
                <a:gd name="connsiteY1" fmla="*/ 489 h 32250"/>
                <a:gd name="connsiteX2" fmla="*/ 32475 w 32250"/>
                <a:gd name="connsiteY2" fmla="*/ 32739 h 32250"/>
                <a:gd name="connsiteX3" fmla="*/ 225 w 32250"/>
                <a:gd name="connsiteY3" fmla="*/ 32739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225" y="489"/>
                  </a:moveTo>
                  <a:lnTo>
                    <a:pt x="32475" y="489"/>
                  </a:lnTo>
                  <a:lnTo>
                    <a:pt x="32475" y="32739"/>
                  </a:lnTo>
                  <a:lnTo>
                    <a:pt x="225" y="32739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32" name="Полилиния: фигура 2231">
              <a:extLst>
                <a:ext uri="{FF2B5EF4-FFF2-40B4-BE49-F238E27FC236}">
                  <a16:creationId xmlns="" xmlns:a16="http://schemas.microsoft.com/office/drawing/2014/main" id="{456B0521-C95A-FFEB-480F-00E81D2B9F03}"/>
                </a:ext>
              </a:extLst>
            </p:cNvPr>
            <p:cNvSpPr/>
            <p:nvPr/>
          </p:nvSpPr>
          <p:spPr>
            <a:xfrm>
              <a:off x="9648328" y="2364924"/>
              <a:ext cx="32250" cy="32250"/>
            </a:xfrm>
            <a:custGeom>
              <a:avLst/>
              <a:gdLst>
                <a:gd name="connsiteX0" fmla="*/ 345 w 32250"/>
                <a:gd name="connsiteY0" fmla="*/ 489 h 32250"/>
                <a:gd name="connsiteX1" fmla="*/ 32595 w 32250"/>
                <a:gd name="connsiteY1" fmla="*/ 489 h 32250"/>
                <a:gd name="connsiteX2" fmla="*/ 32595 w 32250"/>
                <a:gd name="connsiteY2" fmla="*/ 32739 h 32250"/>
                <a:gd name="connsiteX3" fmla="*/ 345 w 32250"/>
                <a:gd name="connsiteY3" fmla="*/ 32739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345" y="489"/>
                  </a:moveTo>
                  <a:lnTo>
                    <a:pt x="32595" y="489"/>
                  </a:lnTo>
                  <a:lnTo>
                    <a:pt x="32595" y="32739"/>
                  </a:lnTo>
                  <a:lnTo>
                    <a:pt x="345" y="32739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33" name="Полилиния: фигура 2232">
              <a:extLst>
                <a:ext uri="{FF2B5EF4-FFF2-40B4-BE49-F238E27FC236}">
                  <a16:creationId xmlns="" xmlns:a16="http://schemas.microsoft.com/office/drawing/2014/main" id="{F235B3E0-3D8D-72C9-FF9F-C719B1F9367E}"/>
                </a:ext>
              </a:extLst>
            </p:cNvPr>
            <p:cNvSpPr/>
            <p:nvPr/>
          </p:nvSpPr>
          <p:spPr>
            <a:xfrm>
              <a:off x="9710949" y="2364924"/>
              <a:ext cx="32250" cy="32250"/>
            </a:xfrm>
            <a:custGeom>
              <a:avLst/>
              <a:gdLst>
                <a:gd name="connsiteX0" fmla="*/ 393 w 32250"/>
                <a:gd name="connsiteY0" fmla="*/ 489 h 32250"/>
                <a:gd name="connsiteX1" fmla="*/ 32643 w 32250"/>
                <a:gd name="connsiteY1" fmla="*/ 489 h 32250"/>
                <a:gd name="connsiteX2" fmla="*/ 32643 w 32250"/>
                <a:gd name="connsiteY2" fmla="*/ 32739 h 32250"/>
                <a:gd name="connsiteX3" fmla="*/ 393 w 32250"/>
                <a:gd name="connsiteY3" fmla="*/ 32739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393" y="489"/>
                  </a:moveTo>
                  <a:lnTo>
                    <a:pt x="32643" y="489"/>
                  </a:lnTo>
                  <a:lnTo>
                    <a:pt x="32643" y="32739"/>
                  </a:lnTo>
                  <a:lnTo>
                    <a:pt x="393" y="32739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34" name="Полилиния: фигура 2233">
              <a:extLst>
                <a:ext uri="{FF2B5EF4-FFF2-40B4-BE49-F238E27FC236}">
                  <a16:creationId xmlns="" xmlns:a16="http://schemas.microsoft.com/office/drawing/2014/main" id="{2628F9A9-2C50-023E-D154-4D166F096D8B}"/>
                </a:ext>
              </a:extLst>
            </p:cNvPr>
            <p:cNvSpPr/>
            <p:nvPr/>
          </p:nvSpPr>
          <p:spPr>
            <a:xfrm>
              <a:off x="9742260" y="2364924"/>
              <a:ext cx="32250" cy="32250"/>
            </a:xfrm>
            <a:custGeom>
              <a:avLst/>
              <a:gdLst>
                <a:gd name="connsiteX0" fmla="*/ 417 w 32250"/>
                <a:gd name="connsiteY0" fmla="*/ 489 h 32250"/>
                <a:gd name="connsiteX1" fmla="*/ 32667 w 32250"/>
                <a:gd name="connsiteY1" fmla="*/ 489 h 32250"/>
                <a:gd name="connsiteX2" fmla="*/ 32667 w 32250"/>
                <a:gd name="connsiteY2" fmla="*/ 32739 h 32250"/>
                <a:gd name="connsiteX3" fmla="*/ 417 w 32250"/>
                <a:gd name="connsiteY3" fmla="*/ 32739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417" y="489"/>
                  </a:moveTo>
                  <a:lnTo>
                    <a:pt x="32667" y="489"/>
                  </a:lnTo>
                  <a:lnTo>
                    <a:pt x="32667" y="32739"/>
                  </a:lnTo>
                  <a:lnTo>
                    <a:pt x="417" y="32739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35" name="Полилиния: фигура 2234">
              <a:extLst>
                <a:ext uri="{FF2B5EF4-FFF2-40B4-BE49-F238E27FC236}">
                  <a16:creationId xmlns="" xmlns:a16="http://schemas.microsoft.com/office/drawing/2014/main" id="{25776788-128D-0CE6-A193-17F734DC0060}"/>
                </a:ext>
              </a:extLst>
            </p:cNvPr>
            <p:cNvSpPr/>
            <p:nvPr/>
          </p:nvSpPr>
          <p:spPr>
            <a:xfrm>
              <a:off x="9773571" y="2364924"/>
              <a:ext cx="32250" cy="32250"/>
            </a:xfrm>
            <a:custGeom>
              <a:avLst/>
              <a:gdLst>
                <a:gd name="connsiteX0" fmla="*/ 441 w 32250"/>
                <a:gd name="connsiteY0" fmla="*/ 489 h 32250"/>
                <a:gd name="connsiteX1" fmla="*/ 32691 w 32250"/>
                <a:gd name="connsiteY1" fmla="*/ 489 h 32250"/>
                <a:gd name="connsiteX2" fmla="*/ 32691 w 32250"/>
                <a:gd name="connsiteY2" fmla="*/ 32739 h 32250"/>
                <a:gd name="connsiteX3" fmla="*/ 441 w 32250"/>
                <a:gd name="connsiteY3" fmla="*/ 32739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441" y="489"/>
                  </a:moveTo>
                  <a:lnTo>
                    <a:pt x="32691" y="489"/>
                  </a:lnTo>
                  <a:lnTo>
                    <a:pt x="32691" y="32739"/>
                  </a:lnTo>
                  <a:lnTo>
                    <a:pt x="441" y="32739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36" name="Полилиния: фигура 2235">
              <a:extLst>
                <a:ext uri="{FF2B5EF4-FFF2-40B4-BE49-F238E27FC236}">
                  <a16:creationId xmlns="" xmlns:a16="http://schemas.microsoft.com/office/drawing/2014/main" id="{1575D40A-6955-0D3A-9853-1E504DF165ED}"/>
                </a:ext>
              </a:extLst>
            </p:cNvPr>
            <p:cNvSpPr/>
            <p:nvPr/>
          </p:nvSpPr>
          <p:spPr>
            <a:xfrm>
              <a:off x="9804881" y="2364924"/>
              <a:ext cx="32250" cy="32250"/>
            </a:xfrm>
            <a:custGeom>
              <a:avLst/>
              <a:gdLst>
                <a:gd name="connsiteX0" fmla="*/ 465 w 32250"/>
                <a:gd name="connsiteY0" fmla="*/ 489 h 32250"/>
                <a:gd name="connsiteX1" fmla="*/ 32715 w 32250"/>
                <a:gd name="connsiteY1" fmla="*/ 489 h 32250"/>
                <a:gd name="connsiteX2" fmla="*/ 32715 w 32250"/>
                <a:gd name="connsiteY2" fmla="*/ 32739 h 32250"/>
                <a:gd name="connsiteX3" fmla="*/ 465 w 32250"/>
                <a:gd name="connsiteY3" fmla="*/ 32739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465" y="489"/>
                  </a:moveTo>
                  <a:lnTo>
                    <a:pt x="32715" y="489"/>
                  </a:lnTo>
                  <a:lnTo>
                    <a:pt x="32715" y="32739"/>
                  </a:lnTo>
                  <a:lnTo>
                    <a:pt x="465" y="32739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37" name="Полилиния: фигура 2236">
              <a:extLst>
                <a:ext uri="{FF2B5EF4-FFF2-40B4-BE49-F238E27FC236}">
                  <a16:creationId xmlns="" xmlns:a16="http://schemas.microsoft.com/office/drawing/2014/main" id="{D2C33BFE-932E-2343-EA32-DA4753B42C6F}"/>
                </a:ext>
              </a:extLst>
            </p:cNvPr>
            <p:cNvSpPr/>
            <p:nvPr/>
          </p:nvSpPr>
          <p:spPr>
            <a:xfrm>
              <a:off x="9836192" y="2364924"/>
              <a:ext cx="32250" cy="32250"/>
            </a:xfrm>
            <a:custGeom>
              <a:avLst/>
              <a:gdLst>
                <a:gd name="connsiteX0" fmla="*/ 489 w 32250"/>
                <a:gd name="connsiteY0" fmla="*/ 489 h 32250"/>
                <a:gd name="connsiteX1" fmla="*/ 32739 w 32250"/>
                <a:gd name="connsiteY1" fmla="*/ 489 h 32250"/>
                <a:gd name="connsiteX2" fmla="*/ 32739 w 32250"/>
                <a:gd name="connsiteY2" fmla="*/ 32739 h 32250"/>
                <a:gd name="connsiteX3" fmla="*/ 489 w 32250"/>
                <a:gd name="connsiteY3" fmla="*/ 32739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489" y="489"/>
                  </a:moveTo>
                  <a:lnTo>
                    <a:pt x="32739" y="489"/>
                  </a:lnTo>
                  <a:lnTo>
                    <a:pt x="32739" y="32739"/>
                  </a:lnTo>
                  <a:lnTo>
                    <a:pt x="489" y="32739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38" name="Полилиния: фигура 2237">
              <a:extLst>
                <a:ext uri="{FF2B5EF4-FFF2-40B4-BE49-F238E27FC236}">
                  <a16:creationId xmlns="" xmlns:a16="http://schemas.microsoft.com/office/drawing/2014/main" id="{7F9F8E78-D237-E87F-00CA-298134085DC8}"/>
                </a:ext>
              </a:extLst>
            </p:cNvPr>
            <p:cNvSpPr/>
            <p:nvPr/>
          </p:nvSpPr>
          <p:spPr>
            <a:xfrm>
              <a:off x="9898814" y="2364924"/>
              <a:ext cx="32250" cy="32250"/>
            </a:xfrm>
            <a:custGeom>
              <a:avLst/>
              <a:gdLst>
                <a:gd name="connsiteX0" fmla="*/ 537 w 32250"/>
                <a:gd name="connsiteY0" fmla="*/ 489 h 32250"/>
                <a:gd name="connsiteX1" fmla="*/ 32787 w 32250"/>
                <a:gd name="connsiteY1" fmla="*/ 489 h 32250"/>
                <a:gd name="connsiteX2" fmla="*/ 32787 w 32250"/>
                <a:gd name="connsiteY2" fmla="*/ 32739 h 32250"/>
                <a:gd name="connsiteX3" fmla="*/ 537 w 32250"/>
                <a:gd name="connsiteY3" fmla="*/ 32739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537" y="489"/>
                  </a:moveTo>
                  <a:lnTo>
                    <a:pt x="32787" y="489"/>
                  </a:lnTo>
                  <a:lnTo>
                    <a:pt x="32787" y="32739"/>
                  </a:lnTo>
                  <a:lnTo>
                    <a:pt x="537" y="32739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39" name="Полилиния: фигура 2238">
              <a:extLst>
                <a:ext uri="{FF2B5EF4-FFF2-40B4-BE49-F238E27FC236}">
                  <a16:creationId xmlns="" xmlns:a16="http://schemas.microsoft.com/office/drawing/2014/main" id="{CE212FFD-7DD1-A60C-EC35-AE5C52E4F1D2}"/>
                </a:ext>
              </a:extLst>
            </p:cNvPr>
            <p:cNvSpPr/>
            <p:nvPr/>
          </p:nvSpPr>
          <p:spPr>
            <a:xfrm>
              <a:off x="9961435" y="2364924"/>
              <a:ext cx="32250" cy="32250"/>
            </a:xfrm>
            <a:custGeom>
              <a:avLst/>
              <a:gdLst>
                <a:gd name="connsiteX0" fmla="*/ 585 w 32250"/>
                <a:gd name="connsiteY0" fmla="*/ 489 h 32250"/>
                <a:gd name="connsiteX1" fmla="*/ 32835 w 32250"/>
                <a:gd name="connsiteY1" fmla="*/ 489 h 32250"/>
                <a:gd name="connsiteX2" fmla="*/ 32835 w 32250"/>
                <a:gd name="connsiteY2" fmla="*/ 32739 h 32250"/>
                <a:gd name="connsiteX3" fmla="*/ 585 w 32250"/>
                <a:gd name="connsiteY3" fmla="*/ 32739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585" y="489"/>
                  </a:moveTo>
                  <a:lnTo>
                    <a:pt x="32835" y="489"/>
                  </a:lnTo>
                  <a:lnTo>
                    <a:pt x="32835" y="32739"/>
                  </a:lnTo>
                  <a:lnTo>
                    <a:pt x="585" y="32739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40" name="Полилиния: фигура 2239">
              <a:extLst>
                <a:ext uri="{FF2B5EF4-FFF2-40B4-BE49-F238E27FC236}">
                  <a16:creationId xmlns="" xmlns:a16="http://schemas.microsoft.com/office/drawing/2014/main" id="{A6C77B15-EB24-66B2-9CDF-8D7F078DA617}"/>
                </a:ext>
              </a:extLst>
            </p:cNvPr>
            <p:cNvSpPr/>
            <p:nvPr/>
          </p:nvSpPr>
          <p:spPr>
            <a:xfrm>
              <a:off x="10024057" y="2364924"/>
              <a:ext cx="32250" cy="32250"/>
            </a:xfrm>
            <a:custGeom>
              <a:avLst/>
              <a:gdLst>
                <a:gd name="connsiteX0" fmla="*/ 633 w 32250"/>
                <a:gd name="connsiteY0" fmla="*/ 489 h 32250"/>
                <a:gd name="connsiteX1" fmla="*/ 32883 w 32250"/>
                <a:gd name="connsiteY1" fmla="*/ 489 h 32250"/>
                <a:gd name="connsiteX2" fmla="*/ 32883 w 32250"/>
                <a:gd name="connsiteY2" fmla="*/ 32739 h 32250"/>
                <a:gd name="connsiteX3" fmla="*/ 633 w 32250"/>
                <a:gd name="connsiteY3" fmla="*/ 32739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633" y="489"/>
                  </a:moveTo>
                  <a:lnTo>
                    <a:pt x="32883" y="489"/>
                  </a:lnTo>
                  <a:lnTo>
                    <a:pt x="32883" y="32739"/>
                  </a:lnTo>
                  <a:lnTo>
                    <a:pt x="633" y="32739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41" name="Полилиния: фигура 2240">
              <a:extLst>
                <a:ext uri="{FF2B5EF4-FFF2-40B4-BE49-F238E27FC236}">
                  <a16:creationId xmlns="" xmlns:a16="http://schemas.microsoft.com/office/drawing/2014/main" id="{D75585ED-BBA3-980D-AA75-7040C894405A}"/>
                </a:ext>
              </a:extLst>
            </p:cNvPr>
            <p:cNvSpPr/>
            <p:nvPr/>
          </p:nvSpPr>
          <p:spPr>
            <a:xfrm>
              <a:off x="9272598" y="2396235"/>
              <a:ext cx="32250" cy="32250"/>
            </a:xfrm>
            <a:custGeom>
              <a:avLst/>
              <a:gdLst>
                <a:gd name="connsiteX0" fmla="*/ 57 w 32250"/>
                <a:gd name="connsiteY0" fmla="*/ 513 h 32250"/>
                <a:gd name="connsiteX1" fmla="*/ 32307 w 32250"/>
                <a:gd name="connsiteY1" fmla="*/ 513 h 32250"/>
                <a:gd name="connsiteX2" fmla="*/ 32307 w 32250"/>
                <a:gd name="connsiteY2" fmla="*/ 32763 h 32250"/>
                <a:gd name="connsiteX3" fmla="*/ 57 w 32250"/>
                <a:gd name="connsiteY3" fmla="*/ 32763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57" y="513"/>
                  </a:moveTo>
                  <a:lnTo>
                    <a:pt x="32307" y="513"/>
                  </a:lnTo>
                  <a:lnTo>
                    <a:pt x="32307" y="32763"/>
                  </a:lnTo>
                  <a:lnTo>
                    <a:pt x="57" y="32763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42" name="Полилиния: фигура 2241">
              <a:extLst>
                <a:ext uri="{FF2B5EF4-FFF2-40B4-BE49-F238E27FC236}">
                  <a16:creationId xmlns="" xmlns:a16="http://schemas.microsoft.com/office/drawing/2014/main" id="{C98821D1-BF9E-F9C3-2799-D022A9E80609}"/>
                </a:ext>
              </a:extLst>
            </p:cNvPr>
            <p:cNvSpPr/>
            <p:nvPr/>
          </p:nvSpPr>
          <p:spPr>
            <a:xfrm>
              <a:off x="9366530" y="2396235"/>
              <a:ext cx="32250" cy="32250"/>
            </a:xfrm>
            <a:custGeom>
              <a:avLst/>
              <a:gdLst>
                <a:gd name="connsiteX0" fmla="*/ 129 w 32250"/>
                <a:gd name="connsiteY0" fmla="*/ 513 h 32250"/>
                <a:gd name="connsiteX1" fmla="*/ 32379 w 32250"/>
                <a:gd name="connsiteY1" fmla="*/ 513 h 32250"/>
                <a:gd name="connsiteX2" fmla="*/ 32379 w 32250"/>
                <a:gd name="connsiteY2" fmla="*/ 32763 h 32250"/>
                <a:gd name="connsiteX3" fmla="*/ 129 w 32250"/>
                <a:gd name="connsiteY3" fmla="*/ 32763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129" y="513"/>
                  </a:moveTo>
                  <a:lnTo>
                    <a:pt x="32379" y="513"/>
                  </a:lnTo>
                  <a:lnTo>
                    <a:pt x="32379" y="32763"/>
                  </a:lnTo>
                  <a:lnTo>
                    <a:pt x="129" y="32763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43" name="Полилиния: фигура 2242">
              <a:extLst>
                <a:ext uri="{FF2B5EF4-FFF2-40B4-BE49-F238E27FC236}">
                  <a16:creationId xmlns="" xmlns:a16="http://schemas.microsoft.com/office/drawing/2014/main" id="{5DBC0172-48EF-FC05-6A29-44240FAC1E0D}"/>
                </a:ext>
              </a:extLst>
            </p:cNvPr>
            <p:cNvSpPr/>
            <p:nvPr/>
          </p:nvSpPr>
          <p:spPr>
            <a:xfrm>
              <a:off x="9397841" y="2396235"/>
              <a:ext cx="32250" cy="32250"/>
            </a:xfrm>
            <a:custGeom>
              <a:avLst/>
              <a:gdLst>
                <a:gd name="connsiteX0" fmla="*/ 153 w 32250"/>
                <a:gd name="connsiteY0" fmla="*/ 513 h 32250"/>
                <a:gd name="connsiteX1" fmla="*/ 32403 w 32250"/>
                <a:gd name="connsiteY1" fmla="*/ 513 h 32250"/>
                <a:gd name="connsiteX2" fmla="*/ 32403 w 32250"/>
                <a:gd name="connsiteY2" fmla="*/ 32763 h 32250"/>
                <a:gd name="connsiteX3" fmla="*/ 153 w 32250"/>
                <a:gd name="connsiteY3" fmla="*/ 32763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153" y="513"/>
                  </a:moveTo>
                  <a:lnTo>
                    <a:pt x="32403" y="513"/>
                  </a:lnTo>
                  <a:lnTo>
                    <a:pt x="32403" y="32763"/>
                  </a:lnTo>
                  <a:lnTo>
                    <a:pt x="153" y="32763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44" name="Полилиния: фигура 2243">
              <a:extLst>
                <a:ext uri="{FF2B5EF4-FFF2-40B4-BE49-F238E27FC236}">
                  <a16:creationId xmlns="" xmlns:a16="http://schemas.microsoft.com/office/drawing/2014/main" id="{7FEAB8E7-17FB-4F77-1594-7DAEC9225984}"/>
                </a:ext>
              </a:extLst>
            </p:cNvPr>
            <p:cNvSpPr/>
            <p:nvPr/>
          </p:nvSpPr>
          <p:spPr>
            <a:xfrm>
              <a:off x="9429152" y="2396235"/>
              <a:ext cx="32250" cy="32250"/>
            </a:xfrm>
            <a:custGeom>
              <a:avLst/>
              <a:gdLst>
                <a:gd name="connsiteX0" fmla="*/ 177 w 32250"/>
                <a:gd name="connsiteY0" fmla="*/ 513 h 32250"/>
                <a:gd name="connsiteX1" fmla="*/ 32427 w 32250"/>
                <a:gd name="connsiteY1" fmla="*/ 513 h 32250"/>
                <a:gd name="connsiteX2" fmla="*/ 32427 w 32250"/>
                <a:gd name="connsiteY2" fmla="*/ 32763 h 32250"/>
                <a:gd name="connsiteX3" fmla="*/ 177 w 32250"/>
                <a:gd name="connsiteY3" fmla="*/ 32763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177" y="513"/>
                  </a:moveTo>
                  <a:lnTo>
                    <a:pt x="32427" y="513"/>
                  </a:lnTo>
                  <a:lnTo>
                    <a:pt x="32427" y="32763"/>
                  </a:lnTo>
                  <a:lnTo>
                    <a:pt x="177" y="32763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45" name="Полилиния: фигура 2244">
              <a:extLst>
                <a:ext uri="{FF2B5EF4-FFF2-40B4-BE49-F238E27FC236}">
                  <a16:creationId xmlns="" xmlns:a16="http://schemas.microsoft.com/office/drawing/2014/main" id="{A9CA2A1F-AB46-C048-B301-B9A9F0385F57}"/>
                </a:ext>
              </a:extLst>
            </p:cNvPr>
            <p:cNvSpPr/>
            <p:nvPr/>
          </p:nvSpPr>
          <p:spPr>
            <a:xfrm>
              <a:off x="9523084" y="2396235"/>
              <a:ext cx="32250" cy="32250"/>
            </a:xfrm>
            <a:custGeom>
              <a:avLst/>
              <a:gdLst>
                <a:gd name="connsiteX0" fmla="*/ 249 w 32250"/>
                <a:gd name="connsiteY0" fmla="*/ 513 h 32250"/>
                <a:gd name="connsiteX1" fmla="*/ 32499 w 32250"/>
                <a:gd name="connsiteY1" fmla="*/ 513 h 32250"/>
                <a:gd name="connsiteX2" fmla="*/ 32499 w 32250"/>
                <a:gd name="connsiteY2" fmla="*/ 32763 h 32250"/>
                <a:gd name="connsiteX3" fmla="*/ 249 w 32250"/>
                <a:gd name="connsiteY3" fmla="*/ 32763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249" y="513"/>
                  </a:moveTo>
                  <a:lnTo>
                    <a:pt x="32499" y="513"/>
                  </a:lnTo>
                  <a:lnTo>
                    <a:pt x="32499" y="32763"/>
                  </a:lnTo>
                  <a:lnTo>
                    <a:pt x="249" y="32763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46" name="Полилиния: фигура 2245">
              <a:extLst>
                <a:ext uri="{FF2B5EF4-FFF2-40B4-BE49-F238E27FC236}">
                  <a16:creationId xmlns="" xmlns:a16="http://schemas.microsoft.com/office/drawing/2014/main" id="{506E0BCB-69A2-DB24-BCAD-743122852C08}"/>
                </a:ext>
              </a:extLst>
            </p:cNvPr>
            <p:cNvSpPr/>
            <p:nvPr/>
          </p:nvSpPr>
          <p:spPr>
            <a:xfrm>
              <a:off x="9554395" y="2396235"/>
              <a:ext cx="32250" cy="32250"/>
            </a:xfrm>
            <a:custGeom>
              <a:avLst/>
              <a:gdLst>
                <a:gd name="connsiteX0" fmla="*/ 273 w 32250"/>
                <a:gd name="connsiteY0" fmla="*/ 513 h 32250"/>
                <a:gd name="connsiteX1" fmla="*/ 32523 w 32250"/>
                <a:gd name="connsiteY1" fmla="*/ 513 h 32250"/>
                <a:gd name="connsiteX2" fmla="*/ 32523 w 32250"/>
                <a:gd name="connsiteY2" fmla="*/ 32763 h 32250"/>
                <a:gd name="connsiteX3" fmla="*/ 273 w 32250"/>
                <a:gd name="connsiteY3" fmla="*/ 32763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273" y="513"/>
                  </a:moveTo>
                  <a:lnTo>
                    <a:pt x="32523" y="513"/>
                  </a:lnTo>
                  <a:lnTo>
                    <a:pt x="32523" y="32763"/>
                  </a:lnTo>
                  <a:lnTo>
                    <a:pt x="273" y="32763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47" name="Полилиния: фигура 2246">
              <a:extLst>
                <a:ext uri="{FF2B5EF4-FFF2-40B4-BE49-F238E27FC236}">
                  <a16:creationId xmlns="" xmlns:a16="http://schemas.microsoft.com/office/drawing/2014/main" id="{7AC22079-D64D-13F5-AE87-0241029182C7}"/>
                </a:ext>
              </a:extLst>
            </p:cNvPr>
            <p:cNvSpPr/>
            <p:nvPr/>
          </p:nvSpPr>
          <p:spPr>
            <a:xfrm>
              <a:off x="9585706" y="2396235"/>
              <a:ext cx="32250" cy="32250"/>
            </a:xfrm>
            <a:custGeom>
              <a:avLst/>
              <a:gdLst>
                <a:gd name="connsiteX0" fmla="*/ 297 w 32250"/>
                <a:gd name="connsiteY0" fmla="*/ 513 h 32250"/>
                <a:gd name="connsiteX1" fmla="*/ 32547 w 32250"/>
                <a:gd name="connsiteY1" fmla="*/ 513 h 32250"/>
                <a:gd name="connsiteX2" fmla="*/ 32547 w 32250"/>
                <a:gd name="connsiteY2" fmla="*/ 32763 h 32250"/>
                <a:gd name="connsiteX3" fmla="*/ 297 w 32250"/>
                <a:gd name="connsiteY3" fmla="*/ 32763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297" y="513"/>
                  </a:moveTo>
                  <a:lnTo>
                    <a:pt x="32547" y="513"/>
                  </a:lnTo>
                  <a:lnTo>
                    <a:pt x="32547" y="32763"/>
                  </a:lnTo>
                  <a:lnTo>
                    <a:pt x="297" y="32763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48" name="Полилиния: фигура 2247">
              <a:extLst>
                <a:ext uri="{FF2B5EF4-FFF2-40B4-BE49-F238E27FC236}">
                  <a16:creationId xmlns="" xmlns:a16="http://schemas.microsoft.com/office/drawing/2014/main" id="{588DA0FD-AC79-8091-0475-8CBD134639AD}"/>
                </a:ext>
              </a:extLst>
            </p:cNvPr>
            <p:cNvSpPr/>
            <p:nvPr/>
          </p:nvSpPr>
          <p:spPr>
            <a:xfrm>
              <a:off x="9648328" y="2396235"/>
              <a:ext cx="32250" cy="32250"/>
            </a:xfrm>
            <a:custGeom>
              <a:avLst/>
              <a:gdLst>
                <a:gd name="connsiteX0" fmla="*/ 345 w 32250"/>
                <a:gd name="connsiteY0" fmla="*/ 513 h 32250"/>
                <a:gd name="connsiteX1" fmla="*/ 32595 w 32250"/>
                <a:gd name="connsiteY1" fmla="*/ 513 h 32250"/>
                <a:gd name="connsiteX2" fmla="*/ 32595 w 32250"/>
                <a:gd name="connsiteY2" fmla="*/ 32763 h 32250"/>
                <a:gd name="connsiteX3" fmla="*/ 345 w 32250"/>
                <a:gd name="connsiteY3" fmla="*/ 32763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345" y="513"/>
                  </a:moveTo>
                  <a:lnTo>
                    <a:pt x="32595" y="513"/>
                  </a:lnTo>
                  <a:lnTo>
                    <a:pt x="32595" y="32763"/>
                  </a:lnTo>
                  <a:lnTo>
                    <a:pt x="345" y="32763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49" name="Полилиния: фигура 2248">
              <a:extLst>
                <a:ext uri="{FF2B5EF4-FFF2-40B4-BE49-F238E27FC236}">
                  <a16:creationId xmlns="" xmlns:a16="http://schemas.microsoft.com/office/drawing/2014/main" id="{3BA3660D-6747-BB42-638B-C43695640560}"/>
                </a:ext>
              </a:extLst>
            </p:cNvPr>
            <p:cNvSpPr/>
            <p:nvPr/>
          </p:nvSpPr>
          <p:spPr>
            <a:xfrm>
              <a:off x="9679638" y="2396235"/>
              <a:ext cx="32250" cy="32250"/>
            </a:xfrm>
            <a:custGeom>
              <a:avLst/>
              <a:gdLst>
                <a:gd name="connsiteX0" fmla="*/ 369 w 32250"/>
                <a:gd name="connsiteY0" fmla="*/ 513 h 32250"/>
                <a:gd name="connsiteX1" fmla="*/ 32619 w 32250"/>
                <a:gd name="connsiteY1" fmla="*/ 513 h 32250"/>
                <a:gd name="connsiteX2" fmla="*/ 32619 w 32250"/>
                <a:gd name="connsiteY2" fmla="*/ 32763 h 32250"/>
                <a:gd name="connsiteX3" fmla="*/ 369 w 32250"/>
                <a:gd name="connsiteY3" fmla="*/ 32763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369" y="513"/>
                  </a:moveTo>
                  <a:lnTo>
                    <a:pt x="32619" y="513"/>
                  </a:lnTo>
                  <a:lnTo>
                    <a:pt x="32619" y="32763"/>
                  </a:lnTo>
                  <a:lnTo>
                    <a:pt x="369" y="32763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50" name="Полилиния: фигура 2249">
              <a:extLst>
                <a:ext uri="{FF2B5EF4-FFF2-40B4-BE49-F238E27FC236}">
                  <a16:creationId xmlns="" xmlns:a16="http://schemas.microsoft.com/office/drawing/2014/main" id="{BAF64232-097B-5083-7BDF-EAEC6FEF6EC5}"/>
                </a:ext>
              </a:extLst>
            </p:cNvPr>
            <p:cNvSpPr/>
            <p:nvPr/>
          </p:nvSpPr>
          <p:spPr>
            <a:xfrm>
              <a:off x="9710949" y="2396235"/>
              <a:ext cx="32250" cy="32250"/>
            </a:xfrm>
            <a:custGeom>
              <a:avLst/>
              <a:gdLst>
                <a:gd name="connsiteX0" fmla="*/ 393 w 32250"/>
                <a:gd name="connsiteY0" fmla="*/ 513 h 32250"/>
                <a:gd name="connsiteX1" fmla="*/ 32643 w 32250"/>
                <a:gd name="connsiteY1" fmla="*/ 513 h 32250"/>
                <a:gd name="connsiteX2" fmla="*/ 32643 w 32250"/>
                <a:gd name="connsiteY2" fmla="*/ 32763 h 32250"/>
                <a:gd name="connsiteX3" fmla="*/ 393 w 32250"/>
                <a:gd name="connsiteY3" fmla="*/ 32763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393" y="513"/>
                  </a:moveTo>
                  <a:lnTo>
                    <a:pt x="32643" y="513"/>
                  </a:lnTo>
                  <a:lnTo>
                    <a:pt x="32643" y="32763"/>
                  </a:lnTo>
                  <a:lnTo>
                    <a:pt x="393" y="32763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51" name="Полилиния: фигура 2250">
              <a:extLst>
                <a:ext uri="{FF2B5EF4-FFF2-40B4-BE49-F238E27FC236}">
                  <a16:creationId xmlns="" xmlns:a16="http://schemas.microsoft.com/office/drawing/2014/main" id="{BE1D7BF7-0209-A42F-1088-7C7F7A535620}"/>
                </a:ext>
              </a:extLst>
            </p:cNvPr>
            <p:cNvSpPr/>
            <p:nvPr/>
          </p:nvSpPr>
          <p:spPr>
            <a:xfrm>
              <a:off x="9742260" y="2396235"/>
              <a:ext cx="32250" cy="32250"/>
            </a:xfrm>
            <a:custGeom>
              <a:avLst/>
              <a:gdLst>
                <a:gd name="connsiteX0" fmla="*/ 417 w 32250"/>
                <a:gd name="connsiteY0" fmla="*/ 513 h 32250"/>
                <a:gd name="connsiteX1" fmla="*/ 32667 w 32250"/>
                <a:gd name="connsiteY1" fmla="*/ 513 h 32250"/>
                <a:gd name="connsiteX2" fmla="*/ 32667 w 32250"/>
                <a:gd name="connsiteY2" fmla="*/ 32763 h 32250"/>
                <a:gd name="connsiteX3" fmla="*/ 417 w 32250"/>
                <a:gd name="connsiteY3" fmla="*/ 32763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417" y="513"/>
                  </a:moveTo>
                  <a:lnTo>
                    <a:pt x="32667" y="513"/>
                  </a:lnTo>
                  <a:lnTo>
                    <a:pt x="32667" y="32763"/>
                  </a:lnTo>
                  <a:lnTo>
                    <a:pt x="417" y="32763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52" name="Полилиния: фигура 2251">
              <a:extLst>
                <a:ext uri="{FF2B5EF4-FFF2-40B4-BE49-F238E27FC236}">
                  <a16:creationId xmlns="" xmlns:a16="http://schemas.microsoft.com/office/drawing/2014/main" id="{2FEE2E61-DD04-07AC-8ACF-2BA7ACB4F1D1}"/>
                </a:ext>
              </a:extLst>
            </p:cNvPr>
            <p:cNvSpPr/>
            <p:nvPr/>
          </p:nvSpPr>
          <p:spPr>
            <a:xfrm>
              <a:off x="9836192" y="2396235"/>
              <a:ext cx="32250" cy="32250"/>
            </a:xfrm>
            <a:custGeom>
              <a:avLst/>
              <a:gdLst>
                <a:gd name="connsiteX0" fmla="*/ 489 w 32250"/>
                <a:gd name="connsiteY0" fmla="*/ 513 h 32250"/>
                <a:gd name="connsiteX1" fmla="*/ 32739 w 32250"/>
                <a:gd name="connsiteY1" fmla="*/ 513 h 32250"/>
                <a:gd name="connsiteX2" fmla="*/ 32739 w 32250"/>
                <a:gd name="connsiteY2" fmla="*/ 32763 h 32250"/>
                <a:gd name="connsiteX3" fmla="*/ 489 w 32250"/>
                <a:gd name="connsiteY3" fmla="*/ 32763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489" y="513"/>
                  </a:moveTo>
                  <a:lnTo>
                    <a:pt x="32739" y="513"/>
                  </a:lnTo>
                  <a:lnTo>
                    <a:pt x="32739" y="32763"/>
                  </a:lnTo>
                  <a:lnTo>
                    <a:pt x="489" y="32763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53" name="Полилиния: фигура 2252">
              <a:extLst>
                <a:ext uri="{FF2B5EF4-FFF2-40B4-BE49-F238E27FC236}">
                  <a16:creationId xmlns="" xmlns:a16="http://schemas.microsoft.com/office/drawing/2014/main" id="{8FCB0DF7-267F-4681-9476-4AB7FB9C48AF}"/>
                </a:ext>
              </a:extLst>
            </p:cNvPr>
            <p:cNvSpPr/>
            <p:nvPr/>
          </p:nvSpPr>
          <p:spPr>
            <a:xfrm>
              <a:off x="9898814" y="2396235"/>
              <a:ext cx="32250" cy="32250"/>
            </a:xfrm>
            <a:custGeom>
              <a:avLst/>
              <a:gdLst>
                <a:gd name="connsiteX0" fmla="*/ 537 w 32250"/>
                <a:gd name="connsiteY0" fmla="*/ 513 h 32250"/>
                <a:gd name="connsiteX1" fmla="*/ 32787 w 32250"/>
                <a:gd name="connsiteY1" fmla="*/ 513 h 32250"/>
                <a:gd name="connsiteX2" fmla="*/ 32787 w 32250"/>
                <a:gd name="connsiteY2" fmla="*/ 32763 h 32250"/>
                <a:gd name="connsiteX3" fmla="*/ 537 w 32250"/>
                <a:gd name="connsiteY3" fmla="*/ 32763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537" y="513"/>
                  </a:moveTo>
                  <a:lnTo>
                    <a:pt x="32787" y="513"/>
                  </a:lnTo>
                  <a:lnTo>
                    <a:pt x="32787" y="32763"/>
                  </a:lnTo>
                  <a:lnTo>
                    <a:pt x="537" y="32763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54" name="Полилиния: фигура 2253">
              <a:extLst>
                <a:ext uri="{FF2B5EF4-FFF2-40B4-BE49-F238E27FC236}">
                  <a16:creationId xmlns="" xmlns:a16="http://schemas.microsoft.com/office/drawing/2014/main" id="{7834CACD-1BB1-C89F-B50A-F1897659E43E}"/>
                </a:ext>
              </a:extLst>
            </p:cNvPr>
            <p:cNvSpPr/>
            <p:nvPr/>
          </p:nvSpPr>
          <p:spPr>
            <a:xfrm>
              <a:off x="9961435" y="2396235"/>
              <a:ext cx="32250" cy="32250"/>
            </a:xfrm>
            <a:custGeom>
              <a:avLst/>
              <a:gdLst>
                <a:gd name="connsiteX0" fmla="*/ 585 w 32250"/>
                <a:gd name="connsiteY0" fmla="*/ 513 h 32250"/>
                <a:gd name="connsiteX1" fmla="*/ 32835 w 32250"/>
                <a:gd name="connsiteY1" fmla="*/ 513 h 32250"/>
                <a:gd name="connsiteX2" fmla="*/ 32835 w 32250"/>
                <a:gd name="connsiteY2" fmla="*/ 32763 h 32250"/>
                <a:gd name="connsiteX3" fmla="*/ 585 w 32250"/>
                <a:gd name="connsiteY3" fmla="*/ 32763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585" y="513"/>
                  </a:moveTo>
                  <a:lnTo>
                    <a:pt x="32835" y="513"/>
                  </a:lnTo>
                  <a:lnTo>
                    <a:pt x="32835" y="32763"/>
                  </a:lnTo>
                  <a:lnTo>
                    <a:pt x="585" y="32763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55" name="Полилиния: фигура 2254">
              <a:extLst>
                <a:ext uri="{FF2B5EF4-FFF2-40B4-BE49-F238E27FC236}">
                  <a16:creationId xmlns="" xmlns:a16="http://schemas.microsoft.com/office/drawing/2014/main" id="{C7715E21-DB00-6187-7ED3-BE7B15C4BB41}"/>
                </a:ext>
              </a:extLst>
            </p:cNvPr>
            <p:cNvSpPr/>
            <p:nvPr/>
          </p:nvSpPr>
          <p:spPr>
            <a:xfrm>
              <a:off x="9992746" y="2396235"/>
              <a:ext cx="32250" cy="32250"/>
            </a:xfrm>
            <a:custGeom>
              <a:avLst/>
              <a:gdLst>
                <a:gd name="connsiteX0" fmla="*/ 609 w 32250"/>
                <a:gd name="connsiteY0" fmla="*/ 513 h 32250"/>
                <a:gd name="connsiteX1" fmla="*/ 32859 w 32250"/>
                <a:gd name="connsiteY1" fmla="*/ 513 h 32250"/>
                <a:gd name="connsiteX2" fmla="*/ 32859 w 32250"/>
                <a:gd name="connsiteY2" fmla="*/ 32763 h 32250"/>
                <a:gd name="connsiteX3" fmla="*/ 609 w 32250"/>
                <a:gd name="connsiteY3" fmla="*/ 32763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609" y="513"/>
                  </a:moveTo>
                  <a:lnTo>
                    <a:pt x="32859" y="513"/>
                  </a:lnTo>
                  <a:lnTo>
                    <a:pt x="32859" y="32763"/>
                  </a:lnTo>
                  <a:lnTo>
                    <a:pt x="609" y="32763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56" name="Полилиния: фигура 2255">
              <a:extLst>
                <a:ext uri="{FF2B5EF4-FFF2-40B4-BE49-F238E27FC236}">
                  <a16:creationId xmlns="" xmlns:a16="http://schemas.microsoft.com/office/drawing/2014/main" id="{37B941C4-9E33-9FB2-65E5-2E26BFBDEE15}"/>
                </a:ext>
              </a:extLst>
            </p:cNvPr>
            <p:cNvSpPr/>
            <p:nvPr/>
          </p:nvSpPr>
          <p:spPr>
            <a:xfrm>
              <a:off x="10024057" y="2396235"/>
              <a:ext cx="32250" cy="32250"/>
            </a:xfrm>
            <a:custGeom>
              <a:avLst/>
              <a:gdLst>
                <a:gd name="connsiteX0" fmla="*/ 633 w 32250"/>
                <a:gd name="connsiteY0" fmla="*/ 513 h 32250"/>
                <a:gd name="connsiteX1" fmla="*/ 32883 w 32250"/>
                <a:gd name="connsiteY1" fmla="*/ 513 h 32250"/>
                <a:gd name="connsiteX2" fmla="*/ 32883 w 32250"/>
                <a:gd name="connsiteY2" fmla="*/ 32763 h 32250"/>
                <a:gd name="connsiteX3" fmla="*/ 633 w 32250"/>
                <a:gd name="connsiteY3" fmla="*/ 32763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633" y="513"/>
                  </a:moveTo>
                  <a:lnTo>
                    <a:pt x="32883" y="513"/>
                  </a:lnTo>
                  <a:lnTo>
                    <a:pt x="32883" y="32763"/>
                  </a:lnTo>
                  <a:lnTo>
                    <a:pt x="633" y="32763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57" name="Полилиния: фигура 2256">
              <a:extLst>
                <a:ext uri="{FF2B5EF4-FFF2-40B4-BE49-F238E27FC236}">
                  <a16:creationId xmlns="" xmlns:a16="http://schemas.microsoft.com/office/drawing/2014/main" id="{942AB054-BA6C-CEB6-02DC-6D2FCFDBCBA7}"/>
                </a:ext>
              </a:extLst>
            </p:cNvPr>
            <p:cNvSpPr/>
            <p:nvPr/>
          </p:nvSpPr>
          <p:spPr>
            <a:xfrm>
              <a:off x="10055368" y="2396235"/>
              <a:ext cx="32250" cy="32250"/>
            </a:xfrm>
            <a:custGeom>
              <a:avLst/>
              <a:gdLst>
                <a:gd name="connsiteX0" fmla="*/ 657 w 32250"/>
                <a:gd name="connsiteY0" fmla="*/ 513 h 32250"/>
                <a:gd name="connsiteX1" fmla="*/ 32907 w 32250"/>
                <a:gd name="connsiteY1" fmla="*/ 513 h 32250"/>
                <a:gd name="connsiteX2" fmla="*/ 32907 w 32250"/>
                <a:gd name="connsiteY2" fmla="*/ 32763 h 32250"/>
                <a:gd name="connsiteX3" fmla="*/ 657 w 32250"/>
                <a:gd name="connsiteY3" fmla="*/ 32763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657" y="513"/>
                  </a:moveTo>
                  <a:lnTo>
                    <a:pt x="32907" y="513"/>
                  </a:lnTo>
                  <a:lnTo>
                    <a:pt x="32907" y="32763"/>
                  </a:lnTo>
                  <a:lnTo>
                    <a:pt x="657" y="32763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58" name="Полилиния: фигура 2257">
              <a:extLst>
                <a:ext uri="{FF2B5EF4-FFF2-40B4-BE49-F238E27FC236}">
                  <a16:creationId xmlns="" xmlns:a16="http://schemas.microsoft.com/office/drawing/2014/main" id="{E3F0ED03-1FD6-F253-F855-B06E49F062D5}"/>
                </a:ext>
              </a:extLst>
            </p:cNvPr>
            <p:cNvSpPr/>
            <p:nvPr/>
          </p:nvSpPr>
          <p:spPr>
            <a:xfrm>
              <a:off x="10117989" y="2396235"/>
              <a:ext cx="32250" cy="32250"/>
            </a:xfrm>
            <a:custGeom>
              <a:avLst/>
              <a:gdLst>
                <a:gd name="connsiteX0" fmla="*/ 705 w 32250"/>
                <a:gd name="connsiteY0" fmla="*/ 513 h 32250"/>
                <a:gd name="connsiteX1" fmla="*/ 32955 w 32250"/>
                <a:gd name="connsiteY1" fmla="*/ 513 h 32250"/>
                <a:gd name="connsiteX2" fmla="*/ 32955 w 32250"/>
                <a:gd name="connsiteY2" fmla="*/ 32763 h 32250"/>
                <a:gd name="connsiteX3" fmla="*/ 705 w 32250"/>
                <a:gd name="connsiteY3" fmla="*/ 32763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705" y="513"/>
                  </a:moveTo>
                  <a:lnTo>
                    <a:pt x="32955" y="513"/>
                  </a:lnTo>
                  <a:lnTo>
                    <a:pt x="32955" y="32763"/>
                  </a:lnTo>
                  <a:lnTo>
                    <a:pt x="705" y="32763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59" name="Полилиния: фигура 2258">
              <a:extLst>
                <a:ext uri="{FF2B5EF4-FFF2-40B4-BE49-F238E27FC236}">
                  <a16:creationId xmlns="" xmlns:a16="http://schemas.microsoft.com/office/drawing/2014/main" id="{E521D719-D317-48F3-79F4-3AC6C8E0E55E}"/>
                </a:ext>
              </a:extLst>
            </p:cNvPr>
            <p:cNvSpPr/>
            <p:nvPr/>
          </p:nvSpPr>
          <p:spPr>
            <a:xfrm>
              <a:off x="9272598" y="2427546"/>
              <a:ext cx="32250" cy="32250"/>
            </a:xfrm>
            <a:custGeom>
              <a:avLst/>
              <a:gdLst>
                <a:gd name="connsiteX0" fmla="*/ 57 w 32250"/>
                <a:gd name="connsiteY0" fmla="*/ 537 h 32250"/>
                <a:gd name="connsiteX1" fmla="*/ 32307 w 32250"/>
                <a:gd name="connsiteY1" fmla="*/ 537 h 32250"/>
                <a:gd name="connsiteX2" fmla="*/ 32307 w 32250"/>
                <a:gd name="connsiteY2" fmla="*/ 32787 h 32250"/>
                <a:gd name="connsiteX3" fmla="*/ 57 w 32250"/>
                <a:gd name="connsiteY3" fmla="*/ 3278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57" y="537"/>
                  </a:moveTo>
                  <a:lnTo>
                    <a:pt x="32307" y="537"/>
                  </a:lnTo>
                  <a:lnTo>
                    <a:pt x="32307" y="32787"/>
                  </a:lnTo>
                  <a:lnTo>
                    <a:pt x="57" y="3278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60" name="Полилиния: фигура 2259">
              <a:extLst>
                <a:ext uri="{FF2B5EF4-FFF2-40B4-BE49-F238E27FC236}">
                  <a16:creationId xmlns="" xmlns:a16="http://schemas.microsoft.com/office/drawing/2014/main" id="{94513644-A5F5-3179-0085-2914144AAC04}"/>
                </a:ext>
              </a:extLst>
            </p:cNvPr>
            <p:cNvSpPr/>
            <p:nvPr/>
          </p:nvSpPr>
          <p:spPr>
            <a:xfrm>
              <a:off x="9335220" y="2427546"/>
              <a:ext cx="32250" cy="32250"/>
            </a:xfrm>
            <a:custGeom>
              <a:avLst/>
              <a:gdLst>
                <a:gd name="connsiteX0" fmla="*/ 105 w 32250"/>
                <a:gd name="connsiteY0" fmla="*/ 537 h 32250"/>
                <a:gd name="connsiteX1" fmla="*/ 32355 w 32250"/>
                <a:gd name="connsiteY1" fmla="*/ 537 h 32250"/>
                <a:gd name="connsiteX2" fmla="*/ 32355 w 32250"/>
                <a:gd name="connsiteY2" fmla="*/ 32787 h 32250"/>
                <a:gd name="connsiteX3" fmla="*/ 105 w 32250"/>
                <a:gd name="connsiteY3" fmla="*/ 3278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105" y="537"/>
                  </a:moveTo>
                  <a:lnTo>
                    <a:pt x="32355" y="537"/>
                  </a:lnTo>
                  <a:lnTo>
                    <a:pt x="32355" y="32787"/>
                  </a:lnTo>
                  <a:lnTo>
                    <a:pt x="105" y="3278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61" name="Полилиния: фигура 2260">
              <a:extLst>
                <a:ext uri="{FF2B5EF4-FFF2-40B4-BE49-F238E27FC236}">
                  <a16:creationId xmlns="" xmlns:a16="http://schemas.microsoft.com/office/drawing/2014/main" id="{AC13F8F1-BECF-1E11-5AF6-18D4DDDA4B78}"/>
                </a:ext>
              </a:extLst>
            </p:cNvPr>
            <p:cNvSpPr/>
            <p:nvPr/>
          </p:nvSpPr>
          <p:spPr>
            <a:xfrm>
              <a:off x="9366530" y="2427546"/>
              <a:ext cx="32250" cy="32250"/>
            </a:xfrm>
            <a:custGeom>
              <a:avLst/>
              <a:gdLst>
                <a:gd name="connsiteX0" fmla="*/ 129 w 32250"/>
                <a:gd name="connsiteY0" fmla="*/ 537 h 32250"/>
                <a:gd name="connsiteX1" fmla="*/ 32379 w 32250"/>
                <a:gd name="connsiteY1" fmla="*/ 537 h 32250"/>
                <a:gd name="connsiteX2" fmla="*/ 32379 w 32250"/>
                <a:gd name="connsiteY2" fmla="*/ 32787 h 32250"/>
                <a:gd name="connsiteX3" fmla="*/ 129 w 32250"/>
                <a:gd name="connsiteY3" fmla="*/ 3278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129" y="537"/>
                  </a:moveTo>
                  <a:lnTo>
                    <a:pt x="32379" y="537"/>
                  </a:lnTo>
                  <a:lnTo>
                    <a:pt x="32379" y="32787"/>
                  </a:lnTo>
                  <a:lnTo>
                    <a:pt x="129" y="3278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62" name="Полилиния: фигура 2261">
              <a:extLst>
                <a:ext uri="{FF2B5EF4-FFF2-40B4-BE49-F238E27FC236}">
                  <a16:creationId xmlns="" xmlns:a16="http://schemas.microsoft.com/office/drawing/2014/main" id="{DE8B15A8-31DD-32BE-7761-7D8767B4B559}"/>
                </a:ext>
              </a:extLst>
            </p:cNvPr>
            <p:cNvSpPr/>
            <p:nvPr/>
          </p:nvSpPr>
          <p:spPr>
            <a:xfrm>
              <a:off x="9397841" y="2427546"/>
              <a:ext cx="32250" cy="32250"/>
            </a:xfrm>
            <a:custGeom>
              <a:avLst/>
              <a:gdLst>
                <a:gd name="connsiteX0" fmla="*/ 153 w 32250"/>
                <a:gd name="connsiteY0" fmla="*/ 537 h 32250"/>
                <a:gd name="connsiteX1" fmla="*/ 32403 w 32250"/>
                <a:gd name="connsiteY1" fmla="*/ 537 h 32250"/>
                <a:gd name="connsiteX2" fmla="*/ 32403 w 32250"/>
                <a:gd name="connsiteY2" fmla="*/ 32787 h 32250"/>
                <a:gd name="connsiteX3" fmla="*/ 153 w 32250"/>
                <a:gd name="connsiteY3" fmla="*/ 3278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153" y="537"/>
                  </a:moveTo>
                  <a:lnTo>
                    <a:pt x="32403" y="537"/>
                  </a:lnTo>
                  <a:lnTo>
                    <a:pt x="32403" y="32787"/>
                  </a:lnTo>
                  <a:lnTo>
                    <a:pt x="153" y="3278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63" name="Полилиния: фигура 2262">
              <a:extLst>
                <a:ext uri="{FF2B5EF4-FFF2-40B4-BE49-F238E27FC236}">
                  <a16:creationId xmlns="" xmlns:a16="http://schemas.microsoft.com/office/drawing/2014/main" id="{D3A033D7-EA6B-0C50-9087-DF975F33BF4A}"/>
                </a:ext>
              </a:extLst>
            </p:cNvPr>
            <p:cNvSpPr/>
            <p:nvPr/>
          </p:nvSpPr>
          <p:spPr>
            <a:xfrm>
              <a:off x="9460463" y="2427546"/>
              <a:ext cx="32250" cy="32250"/>
            </a:xfrm>
            <a:custGeom>
              <a:avLst/>
              <a:gdLst>
                <a:gd name="connsiteX0" fmla="*/ 201 w 32250"/>
                <a:gd name="connsiteY0" fmla="*/ 537 h 32250"/>
                <a:gd name="connsiteX1" fmla="*/ 32451 w 32250"/>
                <a:gd name="connsiteY1" fmla="*/ 537 h 32250"/>
                <a:gd name="connsiteX2" fmla="*/ 32451 w 32250"/>
                <a:gd name="connsiteY2" fmla="*/ 32787 h 32250"/>
                <a:gd name="connsiteX3" fmla="*/ 201 w 32250"/>
                <a:gd name="connsiteY3" fmla="*/ 3278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201" y="537"/>
                  </a:moveTo>
                  <a:lnTo>
                    <a:pt x="32451" y="537"/>
                  </a:lnTo>
                  <a:lnTo>
                    <a:pt x="32451" y="32787"/>
                  </a:lnTo>
                  <a:lnTo>
                    <a:pt x="201" y="3278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64" name="Полилиния: фигура 2263">
              <a:extLst>
                <a:ext uri="{FF2B5EF4-FFF2-40B4-BE49-F238E27FC236}">
                  <a16:creationId xmlns="" xmlns:a16="http://schemas.microsoft.com/office/drawing/2014/main" id="{378A8179-43B7-6730-1EC5-8825E48B5B9A}"/>
                </a:ext>
              </a:extLst>
            </p:cNvPr>
            <p:cNvSpPr/>
            <p:nvPr/>
          </p:nvSpPr>
          <p:spPr>
            <a:xfrm>
              <a:off x="9491774" y="2427546"/>
              <a:ext cx="32250" cy="32250"/>
            </a:xfrm>
            <a:custGeom>
              <a:avLst/>
              <a:gdLst>
                <a:gd name="connsiteX0" fmla="*/ 225 w 32250"/>
                <a:gd name="connsiteY0" fmla="*/ 537 h 32250"/>
                <a:gd name="connsiteX1" fmla="*/ 32475 w 32250"/>
                <a:gd name="connsiteY1" fmla="*/ 537 h 32250"/>
                <a:gd name="connsiteX2" fmla="*/ 32475 w 32250"/>
                <a:gd name="connsiteY2" fmla="*/ 32787 h 32250"/>
                <a:gd name="connsiteX3" fmla="*/ 225 w 32250"/>
                <a:gd name="connsiteY3" fmla="*/ 3278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225" y="537"/>
                  </a:moveTo>
                  <a:lnTo>
                    <a:pt x="32475" y="537"/>
                  </a:lnTo>
                  <a:lnTo>
                    <a:pt x="32475" y="32787"/>
                  </a:lnTo>
                  <a:lnTo>
                    <a:pt x="225" y="3278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65" name="Полилиния: фигура 2264">
              <a:extLst>
                <a:ext uri="{FF2B5EF4-FFF2-40B4-BE49-F238E27FC236}">
                  <a16:creationId xmlns="" xmlns:a16="http://schemas.microsoft.com/office/drawing/2014/main" id="{02BE4AF7-9FFA-B9D1-C849-ECABDE86556C}"/>
                </a:ext>
              </a:extLst>
            </p:cNvPr>
            <p:cNvSpPr/>
            <p:nvPr/>
          </p:nvSpPr>
          <p:spPr>
            <a:xfrm>
              <a:off x="9523084" y="2427546"/>
              <a:ext cx="32250" cy="32250"/>
            </a:xfrm>
            <a:custGeom>
              <a:avLst/>
              <a:gdLst>
                <a:gd name="connsiteX0" fmla="*/ 249 w 32250"/>
                <a:gd name="connsiteY0" fmla="*/ 537 h 32250"/>
                <a:gd name="connsiteX1" fmla="*/ 32499 w 32250"/>
                <a:gd name="connsiteY1" fmla="*/ 537 h 32250"/>
                <a:gd name="connsiteX2" fmla="*/ 32499 w 32250"/>
                <a:gd name="connsiteY2" fmla="*/ 32787 h 32250"/>
                <a:gd name="connsiteX3" fmla="*/ 249 w 32250"/>
                <a:gd name="connsiteY3" fmla="*/ 3278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249" y="537"/>
                  </a:moveTo>
                  <a:lnTo>
                    <a:pt x="32499" y="537"/>
                  </a:lnTo>
                  <a:lnTo>
                    <a:pt x="32499" y="32787"/>
                  </a:lnTo>
                  <a:lnTo>
                    <a:pt x="249" y="3278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66" name="Полилиния: фигура 2265">
              <a:extLst>
                <a:ext uri="{FF2B5EF4-FFF2-40B4-BE49-F238E27FC236}">
                  <a16:creationId xmlns="" xmlns:a16="http://schemas.microsoft.com/office/drawing/2014/main" id="{20D61B3F-FC84-CCFE-2733-93C3EC6A775B}"/>
                </a:ext>
              </a:extLst>
            </p:cNvPr>
            <p:cNvSpPr/>
            <p:nvPr/>
          </p:nvSpPr>
          <p:spPr>
            <a:xfrm>
              <a:off x="9585706" y="2427546"/>
              <a:ext cx="32250" cy="32250"/>
            </a:xfrm>
            <a:custGeom>
              <a:avLst/>
              <a:gdLst>
                <a:gd name="connsiteX0" fmla="*/ 297 w 32250"/>
                <a:gd name="connsiteY0" fmla="*/ 537 h 32250"/>
                <a:gd name="connsiteX1" fmla="*/ 32547 w 32250"/>
                <a:gd name="connsiteY1" fmla="*/ 537 h 32250"/>
                <a:gd name="connsiteX2" fmla="*/ 32547 w 32250"/>
                <a:gd name="connsiteY2" fmla="*/ 32787 h 32250"/>
                <a:gd name="connsiteX3" fmla="*/ 297 w 32250"/>
                <a:gd name="connsiteY3" fmla="*/ 3278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297" y="537"/>
                  </a:moveTo>
                  <a:lnTo>
                    <a:pt x="32547" y="537"/>
                  </a:lnTo>
                  <a:lnTo>
                    <a:pt x="32547" y="32787"/>
                  </a:lnTo>
                  <a:lnTo>
                    <a:pt x="297" y="3278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67" name="Полилиния: фигура 2266">
              <a:extLst>
                <a:ext uri="{FF2B5EF4-FFF2-40B4-BE49-F238E27FC236}">
                  <a16:creationId xmlns="" xmlns:a16="http://schemas.microsoft.com/office/drawing/2014/main" id="{274933D3-1354-DD0D-05C6-CF2C8B5755BF}"/>
                </a:ext>
              </a:extLst>
            </p:cNvPr>
            <p:cNvSpPr/>
            <p:nvPr/>
          </p:nvSpPr>
          <p:spPr>
            <a:xfrm>
              <a:off x="9710949" y="2427546"/>
              <a:ext cx="32250" cy="32250"/>
            </a:xfrm>
            <a:custGeom>
              <a:avLst/>
              <a:gdLst>
                <a:gd name="connsiteX0" fmla="*/ 393 w 32250"/>
                <a:gd name="connsiteY0" fmla="*/ 537 h 32250"/>
                <a:gd name="connsiteX1" fmla="*/ 32643 w 32250"/>
                <a:gd name="connsiteY1" fmla="*/ 537 h 32250"/>
                <a:gd name="connsiteX2" fmla="*/ 32643 w 32250"/>
                <a:gd name="connsiteY2" fmla="*/ 32787 h 32250"/>
                <a:gd name="connsiteX3" fmla="*/ 393 w 32250"/>
                <a:gd name="connsiteY3" fmla="*/ 3278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393" y="537"/>
                  </a:moveTo>
                  <a:lnTo>
                    <a:pt x="32643" y="537"/>
                  </a:lnTo>
                  <a:lnTo>
                    <a:pt x="32643" y="32787"/>
                  </a:lnTo>
                  <a:lnTo>
                    <a:pt x="393" y="3278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68" name="Полилиния: фигура 2267">
              <a:extLst>
                <a:ext uri="{FF2B5EF4-FFF2-40B4-BE49-F238E27FC236}">
                  <a16:creationId xmlns="" xmlns:a16="http://schemas.microsoft.com/office/drawing/2014/main" id="{1F5EDD40-3A3E-62BE-AB18-E1DC686288F4}"/>
                </a:ext>
              </a:extLst>
            </p:cNvPr>
            <p:cNvSpPr/>
            <p:nvPr/>
          </p:nvSpPr>
          <p:spPr>
            <a:xfrm>
              <a:off x="9742260" y="2427546"/>
              <a:ext cx="32250" cy="32250"/>
            </a:xfrm>
            <a:custGeom>
              <a:avLst/>
              <a:gdLst>
                <a:gd name="connsiteX0" fmla="*/ 417 w 32250"/>
                <a:gd name="connsiteY0" fmla="*/ 537 h 32250"/>
                <a:gd name="connsiteX1" fmla="*/ 32667 w 32250"/>
                <a:gd name="connsiteY1" fmla="*/ 537 h 32250"/>
                <a:gd name="connsiteX2" fmla="*/ 32667 w 32250"/>
                <a:gd name="connsiteY2" fmla="*/ 32787 h 32250"/>
                <a:gd name="connsiteX3" fmla="*/ 417 w 32250"/>
                <a:gd name="connsiteY3" fmla="*/ 3278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417" y="537"/>
                  </a:moveTo>
                  <a:lnTo>
                    <a:pt x="32667" y="537"/>
                  </a:lnTo>
                  <a:lnTo>
                    <a:pt x="32667" y="32787"/>
                  </a:lnTo>
                  <a:lnTo>
                    <a:pt x="417" y="3278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69" name="Полилиния: фигура 2268">
              <a:extLst>
                <a:ext uri="{FF2B5EF4-FFF2-40B4-BE49-F238E27FC236}">
                  <a16:creationId xmlns="" xmlns:a16="http://schemas.microsoft.com/office/drawing/2014/main" id="{5500751A-B2E4-DF56-35ED-4EF5E3F1BE9F}"/>
                </a:ext>
              </a:extLst>
            </p:cNvPr>
            <p:cNvSpPr/>
            <p:nvPr/>
          </p:nvSpPr>
          <p:spPr>
            <a:xfrm>
              <a:off x="9773571" y="2427546"/>
              <a:ext cx="32250" cy="32250"/>
            </a:xfrm>
            <a:custGeom>
              <a:avLst/>
              <a:gdLst>
                <a:gd name="connsiteX0" fmla="*/ 441 w 32250"/>
                <a:gd name="connsiteY0" fmla="*/ 537 h 32250"/>
                <a:gd name="connsiteX1" fmla="*/ 32691 w 32250"/>
                <a:gd name="connsiteY1" fmla="*/ 537 h 32250"/>
                <a:gd name="connsiteX2" fmla="*/ 32691 w 32250"/>
                <a:gd name="connsiteY2" fmla="*/ 32787 h 32250"/>
                <a:gd name="connsiteX3" fmla="*/ 441 w 32250"/>
                <a:gd name="connsiteY3" fmla="*/ 3278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441" y="537"/>
                  </a:moveTo>
                  <a:lnTo>
                    <a:pt x="32691" y="537"/>
                  </a:lnTo>
                  <a:lnTo>
                    <a:pt x="32691" y="32787"/>
                  </a:lnTo>
                  <a:lnTo>
                    <a:pt x="441" y="3278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70" name="Полилиния: фигура 2269">
              <a:extLst>
                <a:ext uri="{FF2B5EF4-FFF2-40B4-BE49-F238E27FC236}">
                  <a16:creationId xmlns="" xmlns:a16="http://schemas.microsoft.com/office/drawing/2014/main" id="{CF9C19D3-7524-45EF-FB18-7204B1939D50}"/>
                </a:ext>
              </a:extLst>
            </p:cNvPr>
            <p:cNvSpPr/>
            <p:nvPr/>
          </p:nvSpPr>
          <p:spPr>
            <a:xfrm>
              <a:off x="9804881" y="2427546"/>
              <a:ext cx="32250" cy="32250"/>
            </a:xfrm>
            <a:custGeom>
              <a:avLst/>
              <a:gdLst>
                <a:gd name="connsiteX0" fmla="*/ 465 w 32250"/>
                <a:gd name="connsiteY0" fmla="*/ 537 h 32250"/>
                <a:gd name="connsiteX1" fmla="*/ 32715 w 32250"/>
                <a:gd name="connsiteY1" fmla="*/ 537 h 32250"/>
                <a:gd name="connsiteX2" fmla="*/ 32715 w 32250"/>
                <a:gd name="connsiteY2" fmla="*/ 32787 h 32250"/>
                <a:gd name="connsiteX3" fmla="*/ 465 w 32250"/>
                <a:gd name="connsiteY3" fmla="*/ 3278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465" y="537"/>
                  </a:moveTo>
                  <a:lnTo>
                    <a:pt x="32715" y="537"/>
                  </a:lnTo>
                  <a:lnTo>
                    <a:pt x="32715" y="32787"/>
                  </a:lnTo>
                  <a:lnTo>
                    <a:pt x="465" y="3278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71" name="Полилиния: фигура 2270">
              <a:extLst>
                <a:ext uri="{FF2B5EF4-FFF2-40B4-BE49-F238E27FC236}">
                  <a16:creationId xmlns="" xmlns:a16="http://schemas.microsoft.com/office/drawing/2014/main" id="{AA9FC570-70E4-B505-3012-0D95E7D8210D}"/>
                </a:ext>
              </a:extLst>
            </p:cNvPr>
            <p:cNvSpPr/>
            <p:nvPr/>
          </p:nvSpPr>
          <p:spPr>
            <a:xfrm>
              <a:off x="9867503" y="2427546"/>
              <a:ext cx="32250" cy="32250"/>
            </a:xfrm>
            <a:custGeom>
              <a:avLst/>
              <a:gdLst>
                <a:gd name="connsiteX0" fmla="*/ 513 w 32250"/>
                <a:gd name="connsiteY0" fmla="*/ 537 h 32250"/>
                <a:gd name="connsiteX1" fmla="*/ 32763 w 32250"/>
                <a:gd name="connsiteY1" fmla="*/ 537 h 32250"/>
                <a:gd name="connsiteX2" fmla="*/ 32763 w 32250"/>
                <a:gd name="connsiteY2" fmla="*/ 32787 h 32250"/>
                <a:gd name="connsiteX3" fmla="*/ 513 w 32250"/>
                <a:gd name="connsiteY3" fmla="*/ 3278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513" y="537"/>
                  </a:moveTo>
                  <a:lnTo>
                    <a:pt x="32763" y="537"/>
                  </a:lnTo>
                  <a:lnTo>
                    <a:pt x="32763" y="32787"/>
                  </a:lnTo>
                  <a:lnTo>
                    <a:pt x="513" y="3278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72" name="Полилиния: фигура 2271">
              <a:extLst>
                <a:ext uri="{FF2B5EF4-FFF2-40B4-BE49-F238E27FC236}">
                  <a16:creationId xmlns="" xmlns:a16="http://schemas.microsoft.com/office/drawing/2014/main" id="{03D1D465-EC59-2CB7-6F12-5B2378124284}"/>
                </a:ext>
              </a:extLst>
            </p:cNvPr>
            <p:cNvSpPr/>
            <p:nvPr/>
          </p:nvSpPr>
          <p:spPr>
            <a:xfrm>
              <a:off x="9898814" y="2427546"/>
              <a:ext cx="32250" cy="32250"/>
            </a:xfrm>
            <a:custGeom>
              <a:avLst/>
              <a:gdLst>
                <a:gd name="connsiteX0" fmla="*/ 537 w 32250"/>
                <a:gd name="connsiteY0" fmla="*/ 537 h 32250"/>
                <a:gd name="connsiteX1" fmla="*/ 32787 w 32250"/>
                <a:gd name="connsiteY1" fmla="*/ 537 h 32250"/>
                <a:gd name="connsiteX2" fmla="*/ 32787 w 32250"/>
                <a:gd name="connsiteY2" fmla="*/ 32787 h 32250"/>
                <a:gd name="connsiteX3" fmla="*/ 537 w 32250"/>
                <a:gd name="connsiteY3" fmla="*/ 3278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537" y="537"/>
                  </a:moveTo>
                  <a:lnTo>
                    <a:pt x="32787" y="537"/>
                  </a:lnTo>
                  <a:lnTo>
                    <a:pt x="32787" y="32787"/>
                  </a:lnTo>
                  <a:lnTo>
                    <a:pt x="537" y="3278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73" name="Полилиния: фигура 2272">
              <a:extLst>
                <a:ext uri="{FF2B5EF4-FFF2-40B4-BE49-F238E27FC236}">
                  <a16:creationId xmlns="" xmlns:a16="http://schemas.microsoft.com/office/drawing/2014/main" id="{FF7FE880-5953-29D5-6883-4E59AC4E730C}"/>
                </a:ext>
              </a:extLst>
            </p:cNvPr>
            <p:cNvSpPr/>
            <p:nvPr/>
          </p:nvSpPr>
          <p:spPr>
            <a:xfrm>
              <a:off x="9930125" y="2427546"/>
              <a:ext cx="32250" cy="32250"/>
            </a:xfrm>
            <a:custGeom>
              <a:avLst/>
              <a:gdLst>
                <a:gd name="connsiteX0" fmla="*/ 561 w 32250"/>
                <a:gd name="connsiteY0" fmla="*/ 537 h 32250"/>
                <a:gd name="connsiteX1" fmla="*/ 32811 w 32250"/>
                <a:gd name="connsiteY1" fmla="*/ 537 h 32250"/>
                <a:gd name="connsiteX2" fmla="*/ 32811 w 32250"/>
                <a:gd name="connsiteY2" fmla="*/ 32787 h 32250"/>
                <a:gd name="connsiteX3" fmla="*/ 561 w 32250"/>
                <a:gd name="connsiteY3" fmla="*/ 3278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561" y="537"/>
                  </a:moveTo>
                  <a:lnTo>
                    <a:pt x="32811" y="537"/>
                  </a:lnTo>
                  <a:lnTo>
                    <a:pt x="32811" y="32787"/>
                  </a:lnTo>
                  <a:lnTo>
                    <a:pt x="561" y="3278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74" name="Полилиния: фигура 2273">
              <a:extLst>
                <a:ext uri="{FF2B5EF4-FFF2-40B4-BE49-F238E27FC236}">
                  <a16:creationId xmlns="" xmlns:a16="http://schemas.microsoft.com/office/drawing/2014/main" id="{A6F36163-D6E4-DC71-1FEB-7660319A8A03}"/>
                </a:ext>
              </a:extLst>
            </p:cNvPr>
            <p:cNvSpPr/>
            <p:nvPr/>
          </p:nvSpPr>
          <p:spPr>
            <a:xfrm>
              <a:off x="9961435" y="2427546"/>
              <a:ext cx="32250" cy="32250"/>
            </a:xfrm>
            <a:custGeom>
              <a:avLst/>
              <a:gdLst>
                <a:gd name="connsiteX0" fmla="*/ 585 w 32250"/>
                <a:gd name="connsiteY0" fmla="*/ 537 h 32250"/>
                <a:gd name="connsiteX1" fmla="*/ 32835 w 32250"/>
                <a:gd name="connsiteY1" fmla="*/ 537 h 32250"/>
                <a:gd name="connsiteX2" fmla="*/ 32835 w 32250"/>
                <a:gd name="connsiteY2" fmla="*/ 32787 h 32250"/>
                <a:gd name="connsiteX3" fmla="*/ 585 w 32250"/>
                <a:gd name="connsiteY3" fmla="*/ 3278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585" y="537"/>
                  </a:moveTo>
                  <a:lnTo>
                    <a:pt x="32835" y="537"/>
                  </a:lnTo>
                  <a:lnTo>
                    <a:pt x="32835" y="32787"/>
                  </a:lnTo>
                  <a:lnTo>
                    <a:pt x="585" y="3278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75" name="Полилиния: фигура 2274">
              <a:extLst>
                <a:ext uri="{FF2B5EF4-FFF2-40B4-BE49-F238E27FC236}">
                  <a16:creationId xmlns="" xmlns:a16="http://schemas.microsoft.com/office/drawing/2014/main" id="{9431FFD8-CCAD-3509-0DE7-EFF4F07F6DCF}"/>
                </a:ext>
              </a:extLst>
            </p:cNvPr>
            <p:cNvSpPr/>
            <p:nvPr/>
          </p:nvSpPr>
          <p:spPr>
            <a:xfrm>
              <a:off x="9992746" y="2427546"/>
              <a:ext cx="32250" cy="32250"/>
            </a:xfrm>
            <a:custGeom>
              <a:avLst/>
              <a:gdLst>
                <a:gd name="connsiteX0" fmla="*/ 609 w 32250"/>
                <a:gd name="connsiteY0" fmla="*/ 537 h 32250"/>
                <a:gd name="connsiteX1" fmla="*/ 32859 w 32250"/>
                <a:gd name="connsiteY1" fmla="*/ 537 h 32250"/>
                <a:gd name="connsiteX2" fmla="*/ 32859 w 32250"/>
                <a:gd name="connsiteY2" fmla="*/ 32787 h 32250"/>
                <a:gd name="connsiteX3" fmla="*/ 609 w 32250"/>
                <a:gd name="connsiteY3" fmla="*/ 3278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609" y="537"/>
                  </a:moveTo>
                  <a:lnTo>
                    <a:pt x="32859" y="537"/>
                  </a:lnTo>
                  <a:lnTo>
                    <a:pt x="32859" y="32787"/>
                  </a:lnTo>
                  <a:lnTo>
                    <a:pt x="609" y="3278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76" name="Полилиния: фигура 2275">
              <a:extLst>
                <a:ext uri="{FF2B5EF4-FFF2-40B4-BE49-F238E27FC236}">
                  <a16:creationId xmlns="" xmlns:a16="http://schemas.microsoft.com/office/drawing/2014/main" id="{26C3FDB4-D9ED-3528-FA61-D02D1089A9BA}"/>
                </a:ext>
              </a:extLst>
            </p:cNvPr>
            <p:cNvSpPr/>
            <p:nvPr/>
          </p:nvSpPr>
          <p:spPr>
            <a:xfrm>
              <a:off x="10024057" y="2427546"/>
              <a:ext cx="32250" cy="32250"/>
            </a:xfrm>
            <a:custGeom>
              <a:avLst/>
              <a:gdLst>
                <a:gd name="connsiteX0" fmla="*/ 633 w 32250"/>
                <a:gd name="connsiteY0" fmla="*/ 537 h 32250"/>
                <a:gd name="connsiteX1" fmla="*/ 32883 w 32250"/>
                <a:gd name="connsiteY1" fmla="*/ 537 h 32250"/>
                <a:gd name="connsiteX2" fmla="*/ 32883 w 32250"/>
                <a:gd name="connsiteY2" fmla="*/ 32787 h 32250"/>
                <a:gd name="connsiteX3" fmla="*/ 633 w 32250"/>
                <a:gd name="connsiteY3" fmla="*/ 3278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633" y="537"/>
                  </a:moveTo>
                  <a:lnTo>
                    <a:pt x="32883" y="537"/>
                  </a:lnTo>
                  <a:lnTo>
                    <a:pt x="32883" y="32787"/>
                  </a:lnTo>
                  <a:lnTo>
                    <a:pt x="633" y="3278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77" name="Полилиния: фигура 2276">
              <a:extLst>
                <a:ext uri="{FF2B5EF4-FFF2-40B4-BE49-F238E27FC236}">
                  <a16:creationId xmlns="" xmlns:a16="http://schemas.microsoft.com/office/drawing/2014/main" id="{DB214C37-2B12-B5E6-C1D6-741427CACB70}"/>
                </a:ext>
              </a:extLst>
            </p:cNvPr>
            <p:cNvSpPr/>
            <p:nvPr/>
          </p:nvSpPr>
          <p:spPr>
            <a:xfrm>
              <a:off x="10086679" y="2427546"/>
              <a:ext cx="32250" cy="32250"/>
            </a:xfrm>
            <a:custGeom>
              <a:avLst/>
              <a:gdLst>
                <a:gd name="connsiteX0" fmla="*/ 681 w 32250"/>
                <a:gd name="connsiteY0" fmla="*/ 537 h 32250"/>
                <a:gd name="connsiteX1" fmla="*/ 32931 w 32250"/>
                <a:gd name="connsiteY1" fmla="*/ 537 h 32250"/>
                <a:gd name="connsiteX2" fmla="*/ 32931 w 32250"/>
                <a:gd name="connsiteY2" fmla="*/ 32787 h 32250"/>
                <a:gd name="connsiteX3" fmla="*/ 681 w 32250"/>
                <a:gd name="connsiteY3" fmla="*/ 3278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681" y="537"/>
                  </a:moveTo>
                  <a:lnTo>
                    <a:pt x="32931" y="537"/>
                  </a:lnTo>
                  <a:lnTo>
                    <a:pt x="32931" y="32787"/>
                  </a:lnTo>
                  <a:lnTo>
                    <a:pt x="681" y="3278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78" name="Полилиния: фигура 2277">
              <a:extLst>
                <a:ext uri="{FF2B5EF4-FFF2-40B4-BE49-F238E27FC236}">
                  <a16:creationId xmlns="" xmlns:a16="http://schemas.microsoft.com/office/drawing/2014/main" id="{388B669C-CE54-A8DF-BBDF-4527CCD573DC}"/>
                </a:ext>
              </a:extLst>
            </p:cNvPr>
            <p:cNvSpPr/>
            <p:nvPr/>
          </p:nvSpPr>
          <p:spPr>
            <a:xfrm>
              <a:off x="10149300" y="2427546"/>
              <a:ext cx="32250" cy="32250"/>
            </a:xfrm>
            <a:custGeom>
              <a:avLst/>
              <a:gdLst>
                <a:gd name="connsiteX0" fmla="*/ 729 w 32250"/>
                <a:gd name="connsiteY0" fmla="*/ 537 h 32250"/>
                <a:gd name="connsiteX1" fmla="*/ 32979 w 32250"/>
                <a:gd name="connsiteY1" fmla="*/ 537 h 32250"/>
                <a:gd name="connsiteX2" fmla="*/ 32979 w 32250"/>
                <a:gd name="connsiteY2" fmla="*/ 32787 h 32250"/>
                <a:gd name="connsiteX3" fmla="*/ 729 w 32250"/>
                <a:gd name="connsiteY3" fmla="*/ 3278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729" y="537"/>
                  </a:moveTo>
                  <a:lnTo>
                    <a:pt x="32979" y="537"/>
                  </a:lnTo>
                  <a:lnTo>
                    <a:pt x="32979" y="32787"/>
                  </a:lnTo>
                  <a:lnTo>
                    <a:pt x="729" y="3278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79" name="Полилиния: фигура 2278">
              <a:extLst>
                <a:ext uri="{FF2B5EF4-FFF2-40B4-BE49-F238E27FC236}">
                  <a16:creationId xmlns="" xmlns:a16="http://schemas.microsoft.com/office/drawing/2014/main" id="{038D30FC-3370-498C-143E-6221793E302A}"/>
                </a:ext>
              </a:extLst>
            </p:cNvPr>
            <p:cNvSpPr/>
            <p:nvPr/>
          </p:nvSpPr>
          <p:spPr>
            <a:xfrm>
              <a:off x="9523084" y="2458857"/>
              <a:ext cx="32250" cy="32250"/>
            </a:xfrm>
            <a:custGeom>
              <a:avLst/>
              <a:gdLst>
                <a:gd name="connsiteX0" fmla="*/ 249 w 32250"/>
                <a:gd name="connsiteY0" fmla="*/ 561 h 32250"/>
                <a:gd name="connsiteX1" fmla="*/ 32499 w 32250"/>
                <a:gd name="connsiteY1" fmla="*/ 561 h 32250"/>
                <a:gd name="connsiteX2" fmla="*/ 32499 w 32250"/>
                <a:gd name="connsiteY2" fmla="*/ 32811 h 32250"/>
                <a:gd name="connsiteX3" fmla="*/ 249 w 32250"/>
                <a:gd name="connsiteY3" fmla="*/ 32811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249" y="561"/>
                  </a:moveTo>
                  <a:lnTo>
                    <a:pt x="32499" y="561"/>
                  </a:lnTo>
                  <a:lnTo>
                    <a:pt x="32499" y="32811"/>
                  </a:lnTo>
                  <a:lnTo>
                    <a:pt x="249" y="32811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80" name="Полилиния: фигура 2279">
              <a:extLst>
                <a:ext uri="{FF2B5EF4-FFF2-40B4-BE49-F238E27FC236}">
                  <a16:creationId xmlns="" xmlns:a16="http://schemas.microsoft.com/office/drawing/2014/main" id="{4AF3360E-117A-37E3-3FB4-707E913A81BA}"/>
                </a:ext>
              </a:extLst>
            </p:cNvPr>
            <p:cNvSpPr/>
            <p:nvPr/>
          </p:nvSpPr>
          <p:spPr>
            <a:xfrm>
              <a:off x="9554395" y="2458857"/>
              <a:ext cx="32250" cy="32250"/>
            </a:xfrm>
            <a:custGeom>
              <a:avLst/>
              <a:gdLst>
                <a:gd name="connsiteX0" fmla="*/ 273 w 32250"/>
                <a:gd name="connsiteY0" fmla="*/ 561 h 32250"/>
                <a:gd name="connsiteX1" fmla="*/ 32523 w 32250"/>
                <a:gd name="connsiteY1" fmla="*/ 561 h 32250"/>
                <a:gd name="connsiteX2" fmla="*/ 32523 w 32250"/>
                <a:gd name="connsiteY2" fmla="*/ 32811 h 32250"/>
                <a:gd name="connsiteX3" fmla="*/ 273 w 32250"/>
                <a:gd name="connsiteY3" fmla="*/ 32811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273" y="561"/>
                  </a:moveTo>
                  <a:lnTo>
                    <a:pt x="32523" y="561"/>
                  </a:lnTo>
                  <a:lnTo>
                    <a:pt x="32523" y="32811"/>
                  </a:lnTo>
                  <a:lnTo>
                    <a:pt x="273" y="32811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81" name="Полилиния: фигура 2280">
              <a:extLst>
                <a:ext uri="{FF2B5EF4-FFF2-40B4-BE49-F238E27FC236}">
                  <a16:creationId xmlns="" xmlns:a16="http://schemas.microsoft.com/office/drawing/2014/main" id="{B11A7E6B-E19D-7FDA-4FD6-B71A0832591C}"/>
                </a:ext>
              </a:extLst>
            </p:cNvPr>
            <p:cNvSpPr/>
            <p:nvPr/>
          </p:nvSpPr>
          <p:spPr>
            <a:xfrm>
              <a:off x="9585706" y="2458857"/>
              <a:ext cx="32250" cy="32250"/>
            </a:xfrm>
            <a:custGeom>
              <a:avLst/>
              <a:gdLst>
                <a:gd name="connsiteX0" fmla="*/ 297 w 32250"/>
                <a:gd name="connsiteY0" fmla="*/ 561 h 32250"/>
                <a:gd name="connsiteX1" fmla="*/ 32547 w 32250"/>
                <a:gd name="connsiteY1" fmla="*/ 561 h 32250"/>
                <a:gd name="connsiteX2" fmla="*/ 32547 w 32250"/>
                <a:gd name="connsiteY2" fmla="*/ 32811 h 32250"/>
                <a:gd name="connsiteX3" fmla="*/ 297 w 32250"/>
                <a:gd name="connsiteY3" fmla="*/ 32811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297" y="561"/>
                  </a:moveTo>
                  <a:lnTo>
                    <a:pt x="32547" y="561"/>
                  </a:lnTo>
                  <a:lnTo>
                    <a:pt x="32547" y="32811"/>
                  </a:lnTo>
                  <a:lnTo>
                    <a:pt x="297" y="32811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82" name="Полилиния: фигура 2281">
              <a:extLst>
                <a:ext uri="{FF2B5EF4-FFF2-40B4-BE49-F238E27FC236}">
                  <a16:creationId xmlns="" xmlns:a16="http://schemas.microsoft.com/office/drawing/2014/main" id="{E2EDA04E-272F-7A81-FAAE-F979362EBD6E}"/>
                </a:ext>
              </a:extLst>
            </p:cNvPr>
            <p:cNvSpPr/>
            <p:nvPr/>
          </p:nvSpPr>
          <p:spPr>
            <a:xfrm>
              <a:off x="9617017" y="2458857"/>
              <a:ext cx="32250" cy="32250"/>
            </a:xfrm>
            <a:custGeom>
              <a:avLst/>
              <a:gdLst>
                <a:gd name="connsiteX0" fmla="*/ 321 w 32250"/>
                <a:gd name="connsiteY0" fmla="*/ 561 h 32250"/>
                <a:gd name="connsiteX1" fmla="*/ 32571 w 32250"/>
                <a:gd name="connsiteY1" fmla="*/ 561 h 32250"/>
                <a:gd name="connsiteX2" fmla="*/ 32571 w 32250"/>
                <a:gd name="connsiteY2" fmla="*/ 32811 h 32250"/>
                <a:gd name="connsiteX3" fmla="*/ 321 w 32250"/>
                <a:gd name="connsiteY3" fmla="*/ 32811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321" y="561"/>
                  </a:moveTo>
                  <a:lnTo>
                    <a:pt x="32571" y="561"/>
                  </a:lnTo>
                  <a:lnTo>
                    <a:pt x="32571" y="32811"/>
                  </a:lnTo>
                  <a:lnTo>
                    <a:pt x="321" y="32811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83" name="Полилиния: фигура 2282">
              <a:extLst>
                <a:ext uri="{FF2B5EF4-FFF2-40B4-BE49-F238E27FC236}">
                  <a16:creationId xmlns="" xmlns:a16="http://schemas.microsoft.com/office/drawing/2014/main" id="{C8EFBC85-AEF8-CE64-0CAC-33633778C126}"/>
                </a:ext>
              </a:extLst>
            </p:cNvPr>
            <p:cNvSpPr/>
            <p:nvPr/>
          </p:nvSpPr>
          <p:spPr>
            <a:xfrm>
              <a:off x="9679638" y="2458857"/>
              <a:ext cx="32250" cy="32250"/>
            </a:xfrm>
            <a:custGeom>
              <a:avLst/>
              <a:gdLst>
                <a:gd name="connsiteX0" fmla="*/ 369 w 32250"/>
                <a:gd name="connsiteY0" fmla="*/ 561 h 32250"/>
                <a:gd name="connsiteX1" fmla="*/ 32619 w 32250"/>
                <a:gd name="connsiteY1" fmla="*/ 561 h 32250"/>
                <a:gd name="connsiteX2" fmla="*/ 32619 w 32250"/>
                <a:gd name="connsiteY2" fmla="*/ 32811 h 32250"/>
                <a:gd name="connsiteX3" fmla="*/ 369 w 32250"/>
                <a:gd name="connsiteY3" fmla="*/ 32811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369" y="561"/>
                  </a:moveTo>
                  <a:lnTo>
                    <a:pt x="32619" y="561"/>
                  </a:lnTo>
                  <a:lnTo>
                    <a:pt x="32619" y="32811"/>
                  </a:lnTo>
                  <a:lnTo>
                    <a:pt x="369" y="32811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84" name="Полилиния: фигура 2283">
              <a:extLst>
                <a:ext uri="{FF2B5EF4-FFF2-40B4-BE49-F238E27FC236}">
                  <a16:creationId xmlns="" xmlns:a16="http://schemas.microsoft.com/office/drawing/2014/main" id="{3BB60CDB-6B0D-7B0A-D7D9-ACF33B144644}"/>
                </a:ext>
              </a:extLst>
            </p:cNvPr>
            <p:cNvSpPr/>
            <p:nvPr/>
          </p:nvSpPr>
          <p:spPr>
            <a:xfrm>
              <a:off x="9773571" y="2458857"/>
              <a:ext cx="32250" cy="32250"/>
            </a:xfrm>
            <a:custGeom>
              <a:avLst/>
              <a:gdLst>
                <a:gd name="connsiteX0" fmla="*/ 441 w 32250"/>
                <a:gd name="connsiteY0" fmla="*/ 561 h 32250"/>
                <a:gd name="connsiteX1" fmla="*/ 32691 w 32250"/>
                <a:gd name="connsiteY1" fmla="*/ 561 h 32250"/>
                <a:gd name="connsiteX2" fmla="*/ 32691 w 32250"/>
                <a:gd name="connsiteY2" fmla="*/ 32811 h 32250"/>
                <a:gd name="connsiteX3" fmla="*/ 441 w 32250"/>
                <a:gd name="connsiteY3" fmla="*/ 32811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441" y="561"/>
                  </a:moveTo>
                  <a:lnTo>
                    <a:pt x="32691" y="561"/>
                  </a:lnTo>
                  <a:lnTo>
                    <a:pt x="32691" y="32811"/>
                  </a:lnTo>
                  <a:lnTo>
                    <a:pt x="441" y="32811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85" name="Полилиния: фигура 2284">
              <a:extLst>
                <a:ext uri="{FF2B5EF4-FFF2-40B4-BE49-F238E27FC236}">
                  <a16:creationId xmlns="" xmlns:a16="http://schemas.microsoft.com/office/drawing/2014/main" id="{602521E1-D393-D24A-7BCD-227664A80493}"/>
                </a:ext>
              </a:extLst>
            </p:cNvPr>
            <p:cNvSpPr/>
            <p:nvPr/>
          </p:nvSpPr>
          <p:spPr>
            <a:xfrm>
              <a:off x="9898814" y="2458857"/>
              <a:ext cx="32250" cy="32250"/>
            </a:xfrm>
            <a:custGeom>
              <a:avLst/>
              <a:gdLst>
                <a:gd name="connsiteX0" fmla="*/ 537 w 32250"/>
                <a:gd name="connsiteY0" fmla="*/ 561 h 32250"/>
                <a:gd name="connsiteX1" fmla="*/ 32787 w 32250"/>
                <a:gd name="connsiteY1" fmla="*/ 561 h 32250"/>
                <a:gd name="connsiteX2" fmla="*/ 32787 w 32250"/>
                <a:gd name="connsiteY2" fmla="*/ 32811 h 32250"/>
                <a:gd name="connsiteX3" fmla="*/ 537 w 32250"/>
                <a:gd name="connsiteY3" fmla="*/ 32811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537" y="561"/>
                  </a:moveTo>
                  <a:lnTo>
                    <a:pt x="32787" y="561"/>
                  </a:lnTo>
                  <a:lnTo>
                    <a:pt x="32787" y="32811"/>
                  </a:lnTo>
                  <a:lnTo>
                    <a:pt x="537" y="32811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86" name="Полилиния: фигура 2285">
              <a:extLst>
                <a:ext uri="{FF2B5EF4-FFF2-40B4-BE49-F238E27FC236}">
                  <a16:creationId xmlns="" xmlns:a16="http://schemas.microsoft.com/office/drawing/2014/main" id="{6DA682C1-E1C9-B862-B44A-3A0F5AF47318}"/>
                </a:ext>
              </a:extLst>
            </p:cNvPr>
            <p:cNvSpPr/>
            <p:nvPr/>
          </p:nvSpPr>
          <p:spPr>
            <a:xfrm>
              <a:off x="10024057" y="2458857"/>
              <a:ext cx="32250" cy="32250"/>
            </a:xfrm>
            <a:custGeom>
              <a:avLst/>
              <a:gdLst>
                <a:gd name="connsiteX0" fmla="*/ 633 w 32250"/>
                <a:gd name="connsiteY0" fmla="*/ 561 h 32250"/>
                <a:gd name="connsiteX1" fmla="*/ 32883 w 32250"/>
                <a:gd name="connsiteY1" fmla="*/ 561 h 32250"/>
                <a:gd name="connsiteX2" fmla="*/ 32883 w 32250"/>
                <a:gd name="connsiteY2" fmla="*/ 32811 h 32250"/>
                <a:gd name="connsiteX3" fmla="*/ 633 w 32250"/>
                <a:gd name="connsiteY3" fmla="*/ 32811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633" y="561"/>
                  </a:moveTo>
                  <a:lnTo>
                    <a:pt x="32883" y="561"/>
                  </a:lnTo>
                  <a:lnTo>
                    <a:pt x="32883" y="32811"/>
                  </a:lnTo>
                  <a:lnTo>
                    <a:pt x="633" y="32811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87" name="Полилиния: фигура 2286">
              <a:extLst>
                <a:ext uri="{FF2B5EF4-FFF2-40B4-BE49-F238E27FC236}">
                  <a16:creationId xmlns="" xmlns:a16="http://schemas.microsoft.com/office/drawing/2014/main" id="{71ADFC84-40BB-278D-E1EC-A7F803AB9D09}"/>
                </a:ext>
              </a:extLst>
            </p:cNvPr>
            <p:cNvSpPr/>
            <p:nvPr/>
          </p:nvSpPr>
          <p:spPr>
            <a:xfrm>
              <a:off x="10055368" y="2458857"/>
              <a:ext cx="32250" cy="32250"/>
            </a:xfrm>
            <a:custGeom>
              <a:avLst/>
              <a:gdLst>
                <a:gd name="connsiteX0" fmla="*/ 657 w 32250"/>
                <a:gd name="connsiteY0" fmla="*/ 561 h 32250"/>
                <a:gd name="connsiteX1" fmla="*/ 32907 w 32250"/>
                <a:gd name="connsiteY1" fmla="*/ 561 h 32250"/>
                <a:gd name="connsiteX2" fmla="*/ 32907 w 32250"/>
                <a:gd name="connsiteY2" fmla="*/ 32811 h 32250"/>
                <a:gd name="connsiteX3" fmla="*/ 657 w 32250"/>
                <a:gd name="connsiteY3" fmla="*/ 32811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657" y="561"/>
                  </a:moveTo>
                  <a:lnTo>
                    <a:pt x="32907" y="561"/>
                  </a:lnTo>
                  <a:lnTo>
                    <a:pt x="32907" y="32811"/>
                  </a:lnTo>
                  <a:lnTo>
                    <a:pt x="657" y="32811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88" name="Полилиния: фигура 2287">
              <a:extLst>
                <a:ext uri="{FF2B5EF4-FFF2-40B4-BE49-F238E27FC236}">
                  <a16:creationId xmlns="" xmlns:a16="http://schemas.microsoft.com/office/drawing/2014/main" id="{2C1CC427-1982-B4E1-814C-ECDA99B4411C}"/>
                </a:ext>
              </a:extLst>
            </p:cNvPr>
            <p:cNvSpPr/>
            <p:nvPr/>
          </p:nvSpPr>
          <p:spPr>
            <a:xfrm>
              <a:off x="10117989" y="2458857"/>
              <a:ext cx="32250" cy="32250"/>
            </a:xfrm>
            <a:custGeom>
              <a:avLst/>
              <a:gdLst>
                <a:gd name="connsiteX0" fmla="*/ 705 w 32250"/>
                <a:gd name="connsiteY0" fmla="*/ 561 h 32250"/>
                <a:gd name="connsiteX1" fmla="*/ 32955 w 32250"/>
                <a:gd name="connsiteY1" fmla="*/ 561 h 32250"/>
                <a:gd name="connsiteX2" fmla="*/ 32955 w 32250"/>
                <a:gd name="connsiteY2" fmla="*/ 32811 h 32250"/>
                <a:gd name="connsiteX3" fmla="*/ 705 w 32250"/>
                <a:gd name="connsiteY3" fmla="*/ 32811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705" y="561"/>
                  </a:moveTo>
                  <a:lnTo>
                    <a:pt x="32955" y="561"/>
                  </a:lnTo>
                  <a:lnTo>
                    <a:pt x="32955" y="32811"/>
                  </a:lnTo>
                  <a:lnTo>
                    <a:pt x="705" y="32811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89" name="Полилиния: фигура 2288">
              <a:extLst>
                <a:ext uri="{FF2B5EF4-FFF2-40B4-BE49-F238E27FC236}">
                  <a16:creationId xmlns="" xmlns:a16="http://schemas.microsoft.com/office/drawing/2014/main" id="{8BD1284F-84DF-A64D-2FB5-CEF431331EB5}"/>
                </a:ext>
              </a:extLst>
            </p:cNvPr>
            <p:cNvSpPr/>
            <p:nvPr/>
          </p:nvSpPr>
          <p:spPr>
            <a:xfrm>
              <a:off x="10149300" y="2458857"/>
              <a:ext cx="32250" cy="32250"/>
            </a:xfrm>
            <a:custGeom>
              <a:avLst/>
              <a:gdLst>
                <a:gd name="connsiteX0" fmla="*/ 729 w 32250"/>
                <a:gd name="connsiteY0" fmla="*/ 561 h 32250"/>
                <a:gd name="connsiteX1" fmla="*/ 32979 w 32250"/>
                <a:gd name="connsiteY1" fmla="*/ 561 h 32250"/>
                <a:gd name="connsiteX2" fmla="*/ 32979 w 32250"/>
                <a:gd name="connsiteY2" fmla="*/ 32811 h 32250"/>
                <a:gd name="connsiteX3" fmla="*/ 729 w 32250"/>
                <a:gd name="connsiteY3" fmla="*/ 32811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729" y="561"/>
                  </a:moveTo>
                  <a:lnTo>
                    <a:pt x="32979" y="561"/>
                  </a:lnTo>
                  <a:lnTo>
                    <a:pt x="32979" y="32811"/>
                  </a:lnTo>
                  <a:lnTo>
                    <a:pt x="729" y="32811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90" name="Полилиния: фигура 2289">
              <a:extLst>
                <a:ext uri="{FF2B5EF4-FFF2-40B4-BE49-F238E27FC236}">
                  <a16:creationId xmlns="" xmlns:a16="http://schemas.microsoft.com/office/drawing/2014/main" id="{7310214C-6541-5D5E-7970-52B725F4F828}"/>
                </a:ext>
              </a:extLst>
            </p:cNvPr>
            <p:cNvSpPr/>
            <p:nvPr/>
          </p:nvSpPr>
          <p:spPr>
            <a:xfrm>
              <a:off x="9523084" y="2490167"/>
              <a:ext cx="32250" cy="32250"/>
            </a:xfrm>
            <a:custGeom>
              <a:avLst/>
              <a:gdLst>
                <a:gd name="connsiteX0" fmla="*/ 249 w 32250"/>
                <a:gd name="connsiteY0" fmla="*/ 585 h 32250"/>
                <a:gd name="connsiteX1" fmla="*/ 32499 w 32250"/>
                <a:gd name="connsiteY1" fmla="*/ 585 h 32250"/>
                <a:gd name="connsiteX2" fmla="*/ 32499 w 32250"/>
                <a:gd name="connsiteY2" fmla="*/ 32835 h 32250"/>
                <a:gd name="connsiteX3" fmla="*/ 249 w 32250"/>
                <a:gd name="connsiteY3" fmla="*/ 32835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249" y="585"/>
                  </a:moveTo>
                  <a:lnTo>
                    <a:pt x="32499" y="585"/>
                  </a:lnTo>
                  <a:lnTo>
                    <a:pt x="32499" y="32835"/>
                  </a:lnTo>
                  <a:lnTo>
                    <a:pt x="249" y="32835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91" name="Полилиния: фигура 2290">
              <a:extLst>
                <a:ext uri="{FF2B5EF4-FFF2-40B4-BE49-F238E27FC236}">
                  <a16:creationId xmlns="" xmlns:a16="http://schemas.microsoft.com/office/drawing/2014/main" id="{88012403-6AE8-10C5-1EF5-1F0CFD5B2AD9}"/>
                </a:ext>
              </a:extLst>
            </p:cNvPr>
            <p:cNvSpPr/>
            <p:nvPr/>
          </p:nvSpPr>
          <p:spPr>
            <a:xfrm>
              <a:off x="9617017" y="2490167"/>
              <a:ext cx="32250" cy="32250"/>
            </a:xfrm>
            <a:custGeom>
              <a:avLst/>
              <a:gdLst>
                <a:gd name="connsiteX0" fmla="*/ 321 w 32250"/>
                <a:gd name="connsiteY0" fmla="*/ 585 h 32250"/>
                <a:gd name="connsiteX1" fmla="*/ 32571 w 32250"/>
                <a:gd name="connsiteY1" fmla="*/ 585 h 32250"/>
                <a:gd name="connsiteX2" fmla="*/ 32571 w 32250"/>
                <a:gd name="connsiteY2" fmla="*/ 32835 h 32250"/>
                <a:gd name="connsiteX3" fmla="*/ 321 w 32250"/>
                <a:gd name="connsiteY3" fmla="*/ 32835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321" y="585"/>
                  </a:moveTo>
                  <a:lnTo>
                    <a:pt x="32571" y="585"/>
                  </a:lnTo>
                  <a:lnTo>
                    <a:pt x="32571" y="32835"/>
                  </a:lnTo>
                  <a:lnTo>
                    <a:pt x="321" y="32835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92" name="Полилиния: фигура 2291">
              <a:extLst>
                <a:ext uri="{FF2B5EF4-FFF2-40B4-BE49-F238E27FC236}">
                  <a16:creationId xmlns="" xmlns:a16="http://schemas.microsoft.com/office/drawing/2014/main" id="{A638F602-8AD8-26CC-7634-ADDE1F596FFC}"/>
                </a:ext>
              </a:extLst>
            </p:cNvPr>
            <p:cNvSpPr/>
            <p:nvPr/>
          </p:nvSpPr>
          <p:spPr>
            <a:xfrm>
              <a:off x="9648328" y="2490167"/>
              <a:ext cx="32250" cy="32250"/>
            </a:xfrm>
            <a:custGeom>
              <a:avLst/>
              <a:gdLst>
                <a:gd name="connsiteX0" fmla="*/ 345 w 32250"/>
                <a:gd name="connsiteY0" fmla="*/ 585 h 32250"/>
                <a:gd name="connsiteX1" fmla="*/ 32595 w 32250"/>
                <a:gd name="connsiteY1" fmla="*/ 585 h 32250"/>
                <a:gd name="connsiteX2" fmla="*/ 32595 w 32250"/>
                <a:gd name="connsiteY2" fmla="*/ 32835 h 32250"/>
                <a:gd name="connsiteX3" fmla="*/ 345 w 32250"/>
                <a:gd name="connsiteY3" fmla="*/ 32835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345" y="585"/>
                  </a:moveTo>
                  <a:lnTo>
                    <a:pt x="32595" y="585"/>
                  </a:lnTo>
                  <a:lnTo>
                    <a:pt x="32595" y="32835"/>
                  </a:lnTo>
                  <a:lnTo>
                    <a:pt x="345" y="32835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93" name="Полилиния: фигура 2292">
              <a:extLst>
                <a:ext uri="{FF2B5EF4-FFF2-40B4-BE49-F238E27FC236}">
                  <a16:creationId xmlns="" xmlns:a16="http://schemas.microsoft.com/office/drawing/2014/main" id="{A7528EDC-ED2E-FE63-B645-C4929A39D4F2}"/>
                </a:ext>
              </a:extLst>
            </p:cNvPr>
            <p:cNvSpPr/>
            <p:nvPr/>
          </p:nvSpPr>
          <p:spPr>
            <a:xfrm>
              <a:off x="9742260" y="2490167"/>
              <a:ext cx="32250" cy="32250"/>
            </a:xfrm>
            <a:custGeom>
              <a:avLst/>
              <a:gdLst>
                <a:gd name="connsiteX0" fmla="*/ 417 w 32250"/>
                <a:gd name="connsiteY0" fmla="*/ 585 h 32250"/>
                <a:gd name="connsiteX1" fmla="*/ 32667 w 32250"/>
                <a:gd name="connsiteY1" fmla="*/ 585 h 32250"/>
                <a:gd name="connsiteX2" fmla="*/ 32667 w 32250"/>
                <a:gd name="connsiteY2" fmla="*/ 32835 h 32250"/>
                <a:gd name="connsiteX3" fmla="*/ 417 w 32250"/>
                <a:gd name="connsiteY3" fmla="*/ 32835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417" y="585"/>
                  </a:moveTo>
                  <a:lnTo>
                    <a:pt x="32667" y="585"/>
                  </a:lnTo>
                  <a:lnTo>
                    <a:pt x="32667" y="32835"/>
                  </a:lnTo>
                  <a:lnTo>
                    <a:pt x="417" y="32835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94" name="Полилиния: фигура 2293">
              <a:extLst>
                <a:ext uri="{FF2B5EF4-FFF2-40B4-BE49-F238E27FC236}">
                  <a16:creationId xmlns="" xmlns:a16="http://schemas.microsoft.com/office/drawing/2014/main" id="{B8FF9332-34B1-F1FC-F8BE-89B2BFABA2AB}"/>
                </a:ext>
              </a:extLst>
            </p:cNvPr>
            <p:cNvSpPr/>
            <p:nvPr/>
          </p:nvSpPr>
          <p:spPr>
            <a:xfrm>
              <a:off x="9773571" y="2490167"/>
              <a:ext cx="32250" cy="32250"/>
            </a:xfrm>
            <a:custGeom>
              <a:avLst/>
              <a:gdLst>
                <a:gd name="connsiteX0" fmla="*/ 441 w 32250"/>
                <a:gd name="connsiteY0" fmla="*/ 585 h 32250"/>
                <a:gd name="connsiteX1" fmla="*/ 32691 w 32250"/>
                <a:gd name="connsiteY1" fmla="*/ 585 h 32250"/>
                <a:gd name="connsiteX2" fmla="*/ 32691 w 32250"/>
                <a:gd name="connsiteY2" fmla="*/ 32835 h 32250"/>
                <a:gd name="connsiteX3" fmla="*/ 441 w 32250"/>
                <a:gd name="connsiteY3" fmla="*/ 32835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441" y="585"/>
                  </a:moveTo>
                  <a:lnTo>
                    <a:pt x="32691" y="585"/>
                  </a:lnTo>
                  <a:lnTo>
                    <a:pt x="32691" y="32835"/>
                  </a:lnTo>
                  <a:lnTo>
                    <a:pt x="441" y="32835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95" name="Полилиния: фигура 2294">
              <a:extLst>
                <a:ext uri="{FF2B5EF4-FFF2-40B4-BE49-F238E27FC236}">
                  <a16:creationId xmlns="" xmlns:a16="http://schemas.microsoft.com/office/drawing/2014/main" id="{5849DBCC-DDA3-3232-5BE1-92E04F7850D1}"/>
                </a:ext>
              </a:extLst>
            </p:cNvPr>
            <p:cNvSpPr/>
            <p:nvPr/>
          </p:nvSpPr>
          <p:spPr>
            <a:xfrm>
              <a:off x="9836192" y="2490167"/>
              <a:ext cx="32250" cy="32250"/>
            </a:xfrm>
            <a:custGeom>
              <a:avLst/>
              <a:gdLst>
                <a:gd name="connsiteX0" fmla="*/ 489 w 32250"/>
                <a:gd name="connsiteY0" fmla="*/ 585 h 32250"/>
                <a:gd name="connsiteX1" fmla="*/ 32739 w 32250"/>
                <a:gd name="connsiteY1" fmla="*/ 585 h 32250"/>
                <a:gd name="connsiteX2" fmla="*/ 32739 w 32250"/>
                <a:gd name="connsiteY2" fmla="*/ 32835 h 32250"/>
                <a:gd name="connsiteX3" fmla="*/ 489 w 32250"/>
                <a:gd name="connsiteY3" fmla="*/ 32835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489" y="585"/>
                  </a:moveTo>
                  <a:lnTo>
                    <a:pt x="32739" y="585"/>
                  </a:lnTo>
                  <a:lnTo>
                    <a:pt x="32739" y="32835"/>
                  </a:lnTo>
                  <a:lnTo>
                    <a:pt x="489" y="32835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96" name="Полилиния: фигура 2295">
              <a:extLst>
                <a:ext uri="{FF2B5EF4-FFF2-40B4-BE49-F238E27FC236}">
                  <a16:creationId xmlns="" xmlns:a16="http://schemas.microsoft.com/office/drawing/2014/main" id="{D69027F4-B154-2790-FA51-6E7D42BA778C}"/>
                </a:ext>
              </a:extLst>
            </p:cNvPr>
            <p:cNvSpPr/>
            <p:nvPr/>
          </p:nvSpPr>
          <p:spPr>
            <a:xfrm>
              <a:off x="9867503" y="2490167"/>
              <a:ext cx="32250" cy="32250"/>
            </a:xfrm>
            <a:custGeom>
              <a:avLst/>
              <a:gdLst>
                <a:gd name="connsiteX0" fmla="*/ 513 w 32250"/>
                <a:gd name="connsiteY0" fmla="*/ 585 h 32250"/>
                <a:gd name="connsiteX1" fmla="*/ 32763 w 32250"/>
                <a:gd name="connsiteY1" fmla="*/ 585 h 32250"/>
                <a:gd name="connsiteX2" fmla="*/ 32763 w 32250"/>
                <a:gd name="connsiteY2" fmla="*/ 32835 h 32250"/>
                <a:gd name="connsiteX3" fmla="*/ 513 w 32250"/>
                <a:gd name="connsiteY3" fmla="*/ 32835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513" y="585"/>
                  </a:moveTo>
                  <a:lnTo>
                    <a:pt x="32763" y="585"/>
                  </a:lnTo>
                  <a:lnTo>
                    <a:pt x="32763" y="32835"/>
                  </a:lnTo>
                  <a:lnTo>
                    <a:pt x="513" y="32835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97" name="Полилиния: фигура 2296">
              <a:extLst>
                <a:ext uri="{FF2B5EF4-FFF2-40B4-BE49-F238E27FC236}">
                  <a16:creationId xmlns="" xmlns:a16="http://schemas.microsoft.com/office/drawing/2014/main" id="{A6E1207C-8A82-7A6A-44F4-F58D35E1A90A}"/>
                </a:ext>
              </a:extLst>
            </p:cNvPr>
            <p:cNvSpPr/>
            <p:nvPr/>
          </p:nvSpPr>
          <p:spPr>
            <a:xfrm>
              <a:off x="9898814" y="2490167"/>
              <a:ext cx="32250" cy="32250"/>
            </a:xfrm>
            <a:custGeom>
              <a:avLst/>
              <a:gdLst>
                <a:gd name="connsiteX0" fmla="*/ 537 w 32250"/>
                <a:gd name="connsiteY0" fmla="*/ 585 h 32250"/>
                <a:gd name="connsiteX1" fmla="*/ 32787 w 32250"/>
                <a:gd name="connsiteY1" fmla="*/ 585 h 32250"/>
                <a:gd name="connsiteX2" fmla="*/ 32787 w 32250"/>
                <a:gd name="connsiteY2" fmla="*/ 32835 h 32250"/>
                <a:gd name="connsiteX3" fmla="*/ 537 w 32250"/>
                <a:gd name="connsiteY3" fmla="*/ 32835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537" y="585"/>
                  </a:moveTo>
                  <a:lnTo>
                    <a:pt x="32787" y="585"/>
                  </a:lnTo>
                  <a:lnTo>
                    <a:pt x="32787" y="32835"/>
                  </a:lnTo>
                  <a:lnTo>
                    <a:pt x="537" y="32835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98" name="Полилиния: фигура 2297">
              <a:extLst>
                <a:ext uri="{FF2B5EF4-FFF2-40B4-BE49-F238E27FC236}">
                  <a16:creationId xmlns="" xmlns:a16="http://schemas.microsoft.com/office/drawing/2014/main" id="{5CF3ABE2-6D01-2A86-F98A-66EBD3348ADF}"/>
                </a:ext>
              </a:extLst>
            </p:cNvPr>
            <p:cNvSpPr/>
            <p:nvPr/>
          </p:nvSpPr>
          <p:spPr>
            <a:xfrm>
              <a:off x="9961435" y="2490167"/>
              <a:ext cx="32250" cy="32250"/>
            </a:xfrm>
            <a:custGeom>
              <a:avLst/>
              <a:gdLst>
                <a:gd name="connsiteX0" fmla="*/ 585 w 32250"/>
                <a:gd name="connsiteY0" fmla="*/ 585 h 32250"/>
                <a:gd name="connsiteX1" fmla="*/ 32835 w 32250"/>
                <a:gd name="connsiteY1" fmla="*/ 585 h 32250"/>
                <a:gd name="connsiteX2" fmla="*/ 32835 w 32250"/>
                <a:gd name="connsiteY2" fmla="*/ 32835 h 32250"/>
                <a:gd name="connsiteX3" fmla="*/ 585 w 32250"/>
                <a:gd name="connsiteY3" fmla="*/ 32835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585" y="585"/>
                  </a:moveTo>
                  <a:lnTo>
                    <a:pt x="32835" y="585"/>
                  </a:lnTo>
                  <a:lnTo>
                    <a:pt x="32835" y="32835"/>
                  </a:lnTo>
                  <a:lnTo>
                    <a:pt x="585" y="32835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99" name="Полилиния: фигура 2298">
              <a:extLst>
                <a:ext uri="{FF2B5EF4-FFF2-40B4-BE49-F238E27FC236}">
                  <a16:creationId xmlns="" xmlns:a16="http://schemas.microsoft.com/office/drawing/2014/main" id="{A945FE3E-CD88-85BC-CDC7-3ECD90CC28F1}"/>
                </a:ext>
              </a:extLst>
            </p:cNvPr>
            <p:cNvSpPr/>
            <p:nvPr/>
          </p:nvSpPr>
          <p:spPr>
            <a:xfrm>
              <a:off x="10024057" y="2490167"/>
              <a:ext cx="32250" cy="32250"/>
            </a:xfrm>
            <a:custGeom>
              <a:avLst/>
              <a:gdLst>
                <a:gd name="connsiteX0" fmla="*/ 633 w 32250"/>
                <a:gd name="connsiteY0" fmla="*/ 585 h 32250"/>
                <a:gd name="connsiteX1" fmla="*/ 32883 w 32250"/>
                <a:gd name="connsiteY1" fmla="*/ 585 h 32250"/>
                <a:gd name="connsiteX2" fmla="*/ 32883 w 32250"/>
                <a:gd name="connsiteY2" fmla="*/ 32835 h 32250"/>
                <a:gd name="connsiteX3" fmla="*/ 633 w 32250"/>
                <a:gd name="connsiteY3" fmla="*/ 32835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633" y="585"/>
                  </a:moveTo>
                  <a:lnTo>
                    <a:pt x="32883" y="585"/>
                  </a:lnTo>
                  <a:lnTo>
                    <a:pt x="32883" y="32835"/>
                  </a:lnTo>
                  <a:lnTo>
                    <a:pt x="633" y="32835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00" name="Полилиния: фигура 2299">
              <a:extLst>
                <a:ext uri="{FF2B5EF4-FFF2-40B4-BE49-F238E27FC236}">
                  <a16:creationId xmlns="" xmlns:a16="http://schemas.microsoft.com/office/drawing/2014/main" id="{D4C603C5-7027-C233-B2F3-667A366CB5BE}"/>
                </a:ext>
              </a:extLst>
            </p:cNvPr>
            <p:cNvSpPr/>
            <p:nvPr/>
          </p:nvSpPr>
          <p:spPr>
            <a:xfrm>
              <a:off x="9523084" y="2521478"/>
              <a:ext cx="32250" cy="32250"/>
            </a:xfrm>
            <a:custGeom>
              <a:avLst/>
              <a:gdLst>
                <a:gd name="connsiteX0" fmla="*/ 249 w 32250"/>
                <a:gd name="connsiteY0" fmla="*/ 609 h 32250"/>
                <a:gd name="connsiteX1" fmla="*/ 32499 w 32250"/>
                <a:gd name="connsiteY1" fmla="*/ 609 h 32250"/>
                <a:gd name="connsiteX2" fmla="*/ 32499 w 32250"/>
                <a:gd name="connsiteY2" fmla="*/ 32859 h 32250"/>
                <a:gd name="connsiteX3" fmla="*/ 249 w 32250"/>
                <a:gd name="connsiteY3" fmla="*/ 32859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249" y="609"/>
                  </a:moveTo>
                  <a:lnTo>
                    <a:pt x="32499" y="609"/>
                  </a:lnTo>
                  <a:lnTo>
                    <a:pt x="32499" y="32859"/>
                  </a:lnTo>
                  <a:lnTo>
                    <a:pt x="249" y="32859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01" name="Полилиния: фигура 2300">
              <a:extLst>
                <a:ext uri="{FF2B5EF4-FFF2-40B4-BE49-F238E27FC236}">
                  <a16:creationId xmlns="" xmlns:a16="http://schemas.microsoft.com/office/drawing/2014/main" id="{AF56F625-6424-0829-711C-47186E17E3B0}"/>
                </a:ext>
              </a:extLst>
            </p:cNvPr>
            <p:cNvSpPr/>
            <p:nvPr/>
          </p:nvSpPr>
          <p:spPr>
            <a:xfrm>
              <a:off x="9554395" y="2521478"/>
              <a:ext cx="32250" cy="32250"/>
            </a:xfrm>
            <a:custGeom>
              <a:avLst/>
              <a:gdLst>
                <a:gd name="connsiteX0" fmla="*/ 273 w 32250"/>
                <a:gd name="connsiteY0" fmla="*/ 609 h 32250"/>
                <a:gd name="connsiteX1" fmla="*/ 32523 w 32250"/>
                <a:gd name="connsiteY1" fmla="*/ 609 h 32250"/>
                <a:gd name="connsiteX2" fmla="*/ 32523 w 32250"/>
                <a:gd name="connsiteY2" fmla="*/ 32859 h 32250"/>
                <a:gd name="connsiteX3" fmla="*/ 273 w 32250"/>
                <a:gd name="connsiteY3" fmla="*/ 32859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273" y="609"/>
                  </a:moveTo>
                  <a:lnTo>
                    <a:pt x="32523" y="609"/>
                  </a:lnTo>
                  <a:lnTo>
                    <a:pt x="32523" y="32859"/>
                  </a:lnTo>
                  <a:lnTo>
                    <a:pt x="273" y="32859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02" name="Полилиния: фигура 2301">
              <a:extLst>
                <a:ext uri="{FF2B5EF4-FFF2-40B4-BE49-F238E27FC236}">
                  <a16:creationId xmlns="" xmlns:a16="http://schemas.microsoft.com/office/drawing/2014/main" id="{5C6FB274-C93E-9375-6D77-42C6A2344DBE}"/>
                </a:ext>
              </a:extLst>
            </p:cNvPr>
            <p:cNvSpPr/>
            <p:nvPr/>
          </p:nvSpPr>
          <p:spPr>
            <a:xfrm>
              <a:off x="9585706" y="2521478"/>
              <a:ext cx="32250" cy="32250"/>
            </a:xfrm>
            <a:custGeom>
              <a:avLst/>
              <a:gdLst>
                <a:gd name="connsiteX0" fmla="*/ 297 w 32250"/>
                <a:gd name="connsiteY0" fmla="*/ 609 h 32250"/>
                <a:gd name="connsiteX1" fmla="*/ 32547 w 32250"/>
                <a:gd name="connsiteY1" fmla="*/ 609 h 32250"/>
                <a:gd name="connsiteX2" fmla="*/ 32547 w 32250"/>
                <a:gd name="connsiteY2" fmla="*/ 32859 h 32250"/>
                <a:gd name="connsiteX3" fmla="*/ 297 w 32250"/>
                <a:gd name="connsiteY3" fmla="*/ 32859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297" y="609"/>
                  </a:moveTo>
                  <a:lnTo>
                    <a:pt x="32547" y="609"/>
                  </a:lnTo>
                  <a:lnTo>
                    <a:pt x="32547" y="32859"/>
                  </a:lnTo>
                  <a:lnTo>
                    <a:pt x="297" y="32859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03" name="Полилиния: фигура 2302">
              <a:extLst>
                <a:ext uri="{FF2B5EF4-FFF2-40B4-BE49-F238E27FC236}">
                  <a16:creationId xmlns="" xmlns:a16="http://schemas.microsoft.com/office/drawing/2014/main" id="{842F100B-02A4-5B11-84D1-2FFAE9234302}"/>
                </a:ext>
              </a:extLst>
            </p:cNvPr>
            <p:cNvSpPr/>
            <p:nvPr/>
          </p:nvSpPr>
          <p:spPr>
            <a:xfrm>
              <a:off x="9679638" y="2521478"/>
              <a:ext cx="32250" cy="32250"/>
            </a:xfrm>
            <a:custGeom>
              <a:avLst/>
              <a:gdLst>
                <a:gd name="connsiteX0" fmla="*/ 369 w 32250"/>
                <a:gd name="connsiteY0" fmla="*/ 609 h 32250"/>
                <a:gd name="connsiteX1" fmla="*/ 32619 w 32250"/>
                <a:gd name="connsiteY1" fmla="*/ 609 h 32250"/>
                <a:gd name="connsiteX2" fmla="*/ 32619 w 32250"/>
                <a:gd name="connsiteY2" fmla="*/ 32859 h 32250"/>
                <a:gd name="connsiteX3" fmla="*/ 369 w 32250"/>
                <a:gd name="connsiteY3" fmla="*/ 32859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369" y="609"/>
                  </a:moveTo>
                  <a:lnTo>
                    <a:pt x="32619" y="609"/>
                  </a:lnTo>
                  <a:lnTo>
                    <a:pt x="32619" y="32859"/>
                  </a:lnTo>
                  <a:lnTo>
                    <a:pt x="369" y="32859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04" name="Полилиния: фигура 2303">
              <a:extLst>
                <a:ext uri="{FF2B5EF4-FFF2-40B4-BE49-F238E27FC236}">
                  <a16:creationId xmlns="" xmlns:a16="http://schemas.microsoft.com/office/drawing/2014/main" id="{0C7515F9-2AA2-0A02-9DCC-0C34448A64E4}"/>
                </a:ext>
              </a:extLst>
            </p:cNvPr>
            <p:cNvSpPr/>
            <p:nvPr/>
          </p:nvSpPr>
          <p:spPr>
            <a:xfrm>
              <a:off x="9773571" y="2521478"/>
              <a:ext cx="32250" cy="32250"/>
            </a:xfrm>
            <a:custGeom>
              <a:avLst/>
              <a:gdLst>
                <a:gd name="connsiteX0" fmla="*/ 441 w 32250"/>
                <a:gd name="connsiteY0" fmla="*/ 609 h 32250"/>
                <a:gd name="connsiteX1" fmla="*/ 32691 w 32250"/>
                <a:gd name="connsiteY1" fmla="*/ 609 h 32250"/>
                <a:gd name="connsiteX2" fmla="*/ 32691 w 32250"/>
                <a:gd name="connsiteY2" fmla="*/ 32859 h 32250"/>
                <a:gd name="connsiteX3" fmla="*/ 441 w 32250"/>
                <a:gd name="connsiteY3" fmla="*/ 32859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441" y="609"/>
                  </a:moveTo>
                  <a:lnTo>
                    <a:pt x="32691" y="609"/>
                  </a:lnTo>
                  <a:lnTo>
                    <a:pt x="32691" y="32859"/>
                  </a:lnTo>
                  <a:lnTo>
                    <a:pt x="441" y="32859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05" name="Полилиния: фигура 2304">
              <a:extLst>
                <a:ext uri="{FF2B5EF4-FFF2-40B4-BE49-F238E27FC236}">
                  <a16:creationId xmlns="" xmlns:a16="http://schemas.microsoft.com/office/drawing/2014/main" id="{1858E117-F2FB-271D-EDAF-DC09D58D51CB}"/>
                </a:ext>
              </a:extLst>
            </p:cNvPr>
            <p:cNvSpPr/>
            <p:nvPr/>
          </p:nvSpPr>
          <p:spPr>
            <a:xfrm>
              <a:off x="9867503" y="2521478"/>
              <a:ext cx="32250" cy="32250"/>
            </a:xfrm>
            <a:custGeom>
              <a:avLst/>
              <a:gdLst>
                <a:gd name="connsiteX0" fmla="*/ 513 w 32250"/>
                <a:gd name="connsiteY0" fmla="*/ 609 h 32250"/>
                <a:gd name="connsiteX1" fmla="*/ 32763 w 32250"/>
                <a:gd name="connsiteY1" fmla="*/ 609 h 32250"/>
                <a:gd name="connsiteX2" fmla="*/ 32763 w 32250"/>
                <a:gd name="connsiteY2" fmla="*/ 32859 h 32250"/>
                <a:gd name="connsiteX3" fmla="*/ 513 w 32250"/>
                <a:gd name="connsiteY3" fmla="*/ 32859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513" y="609"/>
                  </a:moveTo>
                  <a:lnTo>
                    <a:pt x="32763" y="609"/>
                  </a:lnTo>
                  <a:lnTo>
                    <a:pt x="32763" y="32859"/>
                  </a:lnTo>
                  <a:lnTo>
                    <a:pt x="513" y="32859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06" name="Полилиния: фигура 2305">
              <a:extLst>
                <a:ext uri="{FF2B5EF4-FFF2-40B4-BE49-F238E27FC236}">
                  <a16:creationId xmlns="" xmlns:a16="http://schemas.microsoft.com/office/drawing/2014/main" id="{5D675EDF-C03A-0594-F07A-C75E462B1C1F}"/>
                </a:ext>
              </a:extLst>
            </p:cNvPr>
            <p:cNvSpPr/>
            <p:nvPr/>
          </p:nvSpPr>
          <p:spPr>
            <a:xfrm>
              <a:off x="9898814" y="2521478"/>
              <a:ext cx="32250" cy="32250"/>
            </a:xfrm>
            <a:custGeom>
              <a:avLst/>
              <a:gdLst>
                <a:gd name="connsiteX0" fmla="*/ 537 w 32250"/>
                <a:gd name="connsiteY0" fmla="*/ 609 h 32250"/>
                <a:gd name="connsiteX1" fmla="*/ 32787 w 32250"/>
                <a:gd name="connsiteY1" fmla="*/ 609 h 32250"/>
                <a:gd name="connsiteX2" fmla="*/ 32787 w 32250"/>
                <a:gd name="connsiteY2" fmla="*/ 32859 h 32250"/>
                <a:gd name="connsiteX3" fmla="*/ 537 w 32250"/>
                <a:gd name="connsiteY3" fmla="*/ 32859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537" y="609"/>
                  </a:moveTo>
                  <a:lnTo>
                    <a:pt x="32787" y="609"/>
                  </a:lnTo>
                  <a:lnTo>
                    <a:pt x="32787" y="32859"/>
                  </a:lnTo>
                  <a:lnTo>
                    <a:pt x="537" y="32859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07" name="Полилиния: фигура 2306">
              <a:extLst>
                <a:ext uri="{FF2B5EF4-FFF2-40B4-BE49-F238E27FC236}">
                  <a16:creationId xmlns="" xmlns:a16="http://schemas.microsoft.com/office/drawing/2014/main" id="{968E8184-3BB5-FD45-843B-1592BB894D40}"/>
                </a:ext>
              </a:extLst>
            </p:cNvPr>
            <p:cNvSpPr/>
            <p:nvPr/>
          </p:nvSpPr>
          <p:spPr>
            <a:xfrm>
              <a:off x="10024057" y="2521478"/>
              <a:ext cx="32250" cy="32250"/>
            </a:xfrm>
            <a:custGeom>
              <a:avLst/>
              <a:gdLst>
                <a:gd name="connsiteX0" fmla="*/ 633 w 32250"/>
                <a:gd name="connsiteY0" fmla="*/ 609 h 32250"/>
                <a:gd name="connsiteX1" fmla="*/ 32883 w 32250"/>
                <a:gd name="connsiteY1" fmla="*/ 609 h 32250"/>
                <a:gd name="connsiteX2" fmla="*/ 32883 w 32250"/>
                <a:gd name="connsiteY2" fmla="*/ 32859 h 32250"/>
                <a:gd name="connsiteX3" fmla="*/ 633 w 32250"/>
                <a:gd name="connsiteY3" fmla="*/ 32859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633" y="609"/>
                  </a:moveTo>
                  <a:lnTo>
                    <a:pt x="32883" y="609"/>
                  </a:lnTo>
                  <a:lnTo>
                    <a:pt x="32883" y="32859"/>
                  </a:lnTo>
                  <a:lnTo>
                    <a:pt x="633" y="32859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08" name="Полилиния: фигура 2307">
              <a:extLst>
                <a:ext uri="{FF2B5EF4-FFF2-40B4-BE49-F238E27FC236}">
                  <a16:creationId xmlns="" xmlns:a16="http://schemas.microsoft.com/office/drawing/2014/main" id="{3FB7F0A2-51BA-41C1-501E-BAC3F34429FC}"/>
                </a:ext>
              </a:extLst>
            </p:cNvPr>
            <p:cNvSpPr/>
            <p:nvPr/>
          </p:nvSpPr>
          <p:spPr>
            <a:xfrm>
              <a:off x="10055368" y="2521478"/>
              <a:ext cx="32250" cy="32250"/>
            </a:xfrm>
            <a:custGeom>
              <a:avLst/>
              <a:gdLst>
                <a:gd name="connsiteX0" fmla="*/ 657 w 32250"/>
                <a:gd name="connsiteY0" fmla="*/ 609 h 32250"/>
                <a:gd name="connsiteX1" fmla="*/ 32907 w 32250"/>
                <a:gd name="connsiteY1" fmla="*/ 609 h 32250"/>
                <a:gd name="connsiteX2" fmla="*/ 32907 w 32250"/>
                <a:gd name="connsiteY2" fmla="*/ 32859 h 32250"/>
                <a:gd name="connsiteX3" fmla="*/ 657 w 32250"/>
                <a:gd name="connsiteY3" fmla="*/ 32859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657" y="609"/>
                  </a:moveTo>
                  <a:lnTo>
                    <a:pt x="32907" y="609"/>
                  </a:lnTo>
                  <a:lnTo>
                    <a:pt x="32907" y="32859"/>
                  </a:lnTo>
                  <a:lnTo>
                    <a:pt x="657" y="32859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09" name="Полилиния: фигура 2308">
              <a:extLst>
                <a:ext uri="{FF2B5EF4-FFF2-40B4-BE49-F238E27FC236}">
                  <a16:creationId xmlns="" xmlns:a16="http://schemas.microsoft.com/office/drawing/2014/main" id="{EB2F47B9-42F1-84A4-A027-B63484919105}"/>
                </a:ext>
              </a:extLst>
            </p:cNvPr>
            <p:cNvSpPr/>
            <p:nvPr/>
          </p:nvSpPr>
          <p:spPr>
            <a:xfrm>
              <a:off x="10117989" y="2521478"/>
              <a:ext cx="32250" cy="32250"/>
            </a:xfrm>
            <a:custGeom>
              <a:avLst/>
              <a:gdLst>
                <a:gd name="connsiteX0" fmla="*/ 705 w 32250"/>
                <a:gd name="connsiteY0" fmla="*/ 609 h 32250"/>
                <a:gd name="connsiteX1" fmla="*/ 32955 w 32250"/>
                <a:gd name="connsiteY1" fmla="*/ 609 h 32250"/>
                <a:gd name="connsiteX2" fmla="*/ 32955 w 32250"/>
                <a:gd name="connsiteY2" fmla="*/ 32859 h 32250"/>
                <a:gd name="connsiteX3" fmla="*/ 705 w 32250"/>
                <a:gd name="connsiteY3" fmla="*/ 32859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705" y="609"/>
                  </a:moveTo>
                  <a:lnTo>
                    <a:pt x="32955" y="609"/>
                  </a:lnTo>
                  <a:lnTo>
                    <a:pt x="32955" y="32859"/>
                  </a:lnTo>
                  <a:lnTo>
                    <a:pt x="705" y="32859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10" name="Полилиния: фигура 2309">
              <a:extLst>
                <a:ext uri="{FF2B5EF4-FFF2-40B4-BE49-F238E27FC236}">
                  <a16:creationId xmlns="" xmlns:a16="http://schemas.microsoft.com/office/drawing/2014/main" id="{DE49F773-C6C3-6291-3F06-635B669A8B06}"/>
                </a:ext>
              </a:extLst>
            </p:cNvPr>
            <p:cNvSpPr/>
            <p:nvPr/>
          </p:nvSpPr>
          <p:spPr>
            <a:xfrm>
              <a:off x="10149300" y="2521478"/>
              <a:ext cx="32250" cy="32250"/>
            </a:xfrm>
            <a:custGeom>
              <a:avLst/>
              <a:gdLst>
                <a:gd name="connsiteX0" fmla="*/ 729 w 32250"/>
                <a:gd name="connsiteY0" fmla="*/ 609 h 32250"/>
                <a:gd name="connsiteX1" fmla="*/ 32979 w 32250"/>
                <a:gd name="connsiteY1" fmla="*/ 609 h 32250"/>
                <a:gd name="connsiteX2" fmla="*/ 32979 w 32250"/>
                <a:gd name="connsiteY2" fmla="*/ 32859 h 32250"/>
                <a:gd name="connsiteX3" fmla="*/ 729 w 32250"/>
                <a:gd name="connsiteY3" fmla="*/ 32859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729" y="609"/>
                  </a:moveTo>
                  <a:lnTo>
                    <a:pt x="32979" y="609"/>
                  </a:lnTo>
                  <a:lnTo>
                    <a:pt x="32979" y="32859"/>
                  </a:lnTo>
                  <a:lnTo>
                    <a:pt x="729" y="32859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11" name="Полилиния: фигура 2310">
              <a:extLst>
                <a:ext uri="{FF2B5EF4-FFF2-40B4-BE49-F238E27FC236}">
                  <a16:creationId xmlns="" xmlns:a16="http://schemas.microsoft.com/office/drawing/2014/main" id="{05EC5D05-B484-2F4B-9A5E-7A6E4ABEBE60}"/>
                </a:ext>
              </a:extLst>
            </p:cNvPr>
            <p:cNvSpPr/>
            <p:nvPr/>
          </p:nvSpPr>
          <p:spPr>
            <a:xfrm>
              <a:off x="9523084" y="2552789"/>
              <a:ext cx="32250" cy="32250"/>
            </a:xfrm>
            <a:custGeom>
              <a:avLst/>
              <a:gdLst>
                <a:gd name="connsiteX0" fmla="*/ 249 w 32250"/>
                <a:gd name="connsiteY0" fmla="*/ 633 h 32250"/>
                <a:gd name="connsiteX1" fmla="*/ 32499 w 32250"/>
                <a:gd name="connsiteY1" fmla="*/ 633 h 32250"/>
                <a:gd name="connsiteX2" fmla="*/ 32499 w 32250"/>
                <a:gd name="connsiteY2" fmla="*/ 32883 h 32250"/>
                <a:gd name="connsiteX3" fmla="*/ 249 w 32250"/>
                <a:gd name="connsiteY3" fmla="*/ 32883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249" y="633"/>
                  </a:moveTo>
                  <a:lnTo>
                    <a:pt x="32499" y="633"/>
                  </a:lnTo>
                  <a:lnTo>
                    <a:pt x="32499" y="32883"/>
                  </a:lnTo>
                  <a:lnTo>
                    <a:pt x="249" y="32883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12" name="Полилиния: фигура 2311">
              <a:extLst>
                <a:ext uri="{FF2B5EF4-FFF2-40B4-BE49-F238E27FC236}">
                  <a16:creationId xmlns="" xmlns:a16="http://schemas.microsoft.com/office/drawing/2014/main" id="{AE0D4953-D593-C6F8-63F3-397B40509DAD}"/>
                </a:ext>
              </a:extLst>
            </p:cNvPr>
            <p:cNvSpPr/>
            <p:nvPr/>
          </p:nvSpPr>
          <p:spPr>
            <a:xfrm>
              <a:off x="9554395" y="2552789"/>
              <a:ext cx="32250" cy="32250"/>
            </a:xfrm>
            <a:custGeom>
              <a:avLst/>
              <a:gdLst>
                <a:gd name="connsiteX0" fmla="*/ 273 w 32250"/>
                <a:gd name="connsiteY0" fmla="*/ 633 h 32250"/>
                <a:gd name="connsiteX1" fmla="*/ 32523 w 32250"/>
                <a:gd name="connsiteY1" fmla="*/ 633 h 32250"/>
                <a:gd name="connsiteX2" fmla="*/ 32523 w 32250"/>
                <a:gd name="connsiteY2" fmla="*/ 32883 h 32250"/>
                <a:gd name="connsiteX3" fmla="*/ 273 w 32250"/>
                <a:gd name="connsiteY3" fmla="*/ 32883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273" y="633"/>
                  </a:moveTo>
                  <a:lnTo>
                    <a:pt x="32523" y="633"/>
                  </a:lnTo>
                  <a:lnTo>
                    <a:pt x="32523" y="32883"/>
                  </a:lnTo>
                  <a:lnTo>
                    <a:pt x="273" y="32883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13" name="Полилиния: фигура 2312">
              <a:extLst>
                <a:ext uri="{FF2B5EF4-FFF2-40B4-BE49-F238E27FC236}">
                  <a16:creationId xmlns="" xmlns:a16="http://schemas.microsoft.com/office/drawing/2014/main" id="{8C5FA914-1669-FEED-3C96-0022E7EDF101}"/>
                </a:ext>
              </a:extLst>
            </p:cNvPr>
            <p:cNvSpPr/>
            <p:nvPr/>
          </p:nvSpPr>
          <p:spPr>
            <a:xfrm>
              <a:off x="9585706" y="2552789"/>
              <a:ext cx="32250" cy="32250"/>
            </a:xfrm>
            <a:custGeom>
              <a:avLst/>
              <a:gdLst>
                <a:gd name="connsiteX0" fmla="*/ 297 w 32250"/>
                <a:gd name="connsiteY0" fmla="*/ 633 h 32250"/>
                <a:gd name="connsiteX1" fmla="*/ 32547 w 32250"/>
                <a:gd name="connsiteY1" fmla="*/ 633 h 32250"/>
                <a:gd name="connsiteX2" fmla="*/ 32547 w 32250"/>
                <a:gd name="connsiteY2" fmla="*/ 32883 h 32250"/>
                <a:gd name="connsiteX3" fmla="*/ 297 w 32250"/>
                <a:gd name="connsiteY3" fmla="*/ 32883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297" y="633"/>
                  </a:moveTo>
                  <a:lnTo>
                    <a:pt x="32547" y="633"/>
                  </a:lnTo>
                  <a:lnTo>
                    <a:pt x="32547" y="32883"/>
                  </a:lnTo>
                  <a:lnTo>
                    <a:pt x="297" y="32883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14" name="Полилиния: фигура 2313">
              <a:extLst>
                <a:ext uri="{FF2B5EF4-FFF2-40B4-BE49-F238E27FC236}">
                  <a16:creationId xmlns="" xmlns:a16="http://schemas.microsoft.com/office/drawing/2014/main" id="{DAF02D85-D8FA-C8F7-9AB6-7B433DF92310}"/>
                </a:ext>
              </a:extLst>
            </p:cNvPr>
            <p:cNvSpPr/>
            <p:nvPr/>
          </p:nvSpPr>
          <p:spPr>
            <a:xfrm>
              <a:off x="9617017" y="2552789"/>
              <a:ext cx="32250" cy="32250"/>
            </a:xfrm>
            <a:custGeom>
              <a:avLst/>
              <a:gdLst>
                <a:gd name="connsiteX0" fmla="*/ 321 w 32250"/>
                <a:gd name="connsiteY0" fmla="*/ 633 h 32250"/>
                <a:gd name="connsiteX1" fmla="*/ 32571 w 32250"/>
                <a:gd name="connsiteY1" fmla="*/ 633 h 32250"/>
                <a:gd name="connsiteX2" fmla="*/ 32571 w 32250"/>
                <a:gd name="connsiteY2" fmla="*/ 32883 h 32250"/>
                <a:gd name="connsiteX3" fmla="*/ 321 w 32250"/>
                <a:gd name="connsiteY3" fmla="*/ 32883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321" y="633"/>
                  </a:moveTo>
                  <a:lnTo>
                    <a:pt x="32571" y="633"/>
                  </a:lnTo>
                  <a:lnTo>
                    <a:pt x="32571" y="32883"/>
                  </a:lnTo>
                  <a:lnTo>
                    <a:pt x="321" y="32883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15" name="Полилиния: фигура 2314">
              <a:extLst>
                <a:ext uri="{FF2B5EF4-FFF2-40B4-BE49-F238E27FC236}">
                  <a16:creationId xmlns="" xmlns:a16="http://schemas.microsoft.com/office/drawing/2014/main" id="{1C739502-134F-04D8-0404-4DE934481893}"/>
                </a:ext>
              </a:extLst>
            </p:cNvPr>
            <p:cNvSpPr/>
            <p:nvPr/>
          </p:nvSpPr>
          <p:spPr>
            <a:xfrm>
              <a:off x="9836192" y="2552789"/>
              <a:ext cx="32250" cy="32250"/>
            </a:xfrm>
            <a:custGeom>
              <a:avLst/>
              <a:gdLst>
                <a:gd name="connsiteX0" fmla="*/ 489 w 32250"/>
                <a:gd name="connsiteY0" fmla="*/ 633 h 32250"/>
                <a:gd name="connsiteX1" fmla="*/ 32739 w 32250"/>
                <a:gd name="connsiteY1" fmla="*/ 633 h 32250"/>
                <a:gd name="connsiteX2" fmla="*/ 32739 w 32250"/>
                <a:gd name="connsiteY2" fmla="*/ 32883 h 32250"/>
                <a:gd name="connsiteX3" fmla="*/ 489 w 32250"/>
                <a:gd name="connsiteY3" fmla="*/ 32883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489" y="633"/>
                  </a:moveTo>
                  <a:lnTo>
                    <a:pt x="32739" y="633"/>
                  </a:lnTo>
                  <a:lnTo>
                    <a:pt x="32739" y="32883"/>
                  </a:lnTo>
                  <a:lnTo>
                    <a:pt x="489" y="32883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16" name="Полилиния: фигура 2315">
              <a:extLst>
                <a:ext uri="{FF2B5EF4-FFF2-40B4-BE49-F238E27FC236}">
                  <a16:creationId xmlns="" xmlns:a16="http://schemas.microsoft.com/office/drawing/2014/main" id="{E8FD7B72-002C-8EE7-4684-C182C93B49A6}"/>
                </a:ext>
              </a:extLst>
            </p:cNvPr>
            <p:cNvSpPr/>
            <p:nvPr/>
          </p:nvSpPr>
          <p:spPr>
            <a:xfrm>
              <a:off x="9898814" y="2552789"/>
              <a:ext cx="32250" cy="32250"/>
            </a:xfrm>
            <a:custGeom>
              <a:avLst/>
              <a:gdLst>
                <a:gd name="connsiteX0" fmla="*/ 537 w 32250"/>
                <a:gd name="connsiteY0" fmla="*/ 633 h 32250"/>
                <a:gd name="connsiteX1" fmla="*/ 32787 w 32250"/>
                <a:gd name="connsiteY1" fmla="*/ 633 h 32250"/>
                <a:gd name="connsiteX2" fmla="*/ 32787 w 32250"/>
                <a:gd name="connsiteY2" fmla="*/ 32883 h 32250"/>
                <a:gd name="connsiteX3" fmla="*/ 537 w 32250"/>
                <a:gd name="connsiteY3" fmla="*/ 32883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537" y="633"/>
                  </a:moveTo>
                  <a:lnTo>
                    <a:pt x="32787" y="633"/>
                  </a:lnTo>
                  <a:lnTo>
                    <a:pt x="32787" y="32883"/>
                  </a:lnTo>
                  <a:lnTo>
                    <a:pt x="537" y="32883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17" name="Полилиния: фигура 2316">
              <a:extLst>
                <a:ext uri="{FF2B5EF4-FFF2-40B4-BE49-F238E27FC236}">
                  <a16:creationId xmlns="" xmlns:a16="http://schemas.microsoft.com/office/drawing/2014/main" id="{1750B22F-9682-E39B-2AED-E4A17CDDD389}"/>
                </a:ext>
              </a:extLst>
            </p:cNvPr>
            <p:cNvSpPr/>
            <p:nvPr/>
          </p:nvSpPr>
          <p:spPr>
            <a:xfrm>
              <a:off x="9930125" y="2552789"/>
              <a:ext cx="32250" cy="32250"/>
            </a:xfrm>
            <a:custGeom>
              <a:avLst/>
              <a:gdLst>
                <a:gd name="connsiteX0" fmla="*/ 561 w 32250"/>
                <a:gd name="connsiteY0" fmla="*/ 633 h 32250"/>
                <a:gd name="connsiteX1" fmla="*/ 32811 w 32250"/>
                <a:gd name="connsiteY1" fmla="*/ 633 h 32250"/>
                <a:gd name="connsiteX2" fmla="*/ 32811 w 32250"/>
                <a:gd name="connsiteY2" fmla="*/ 32883 h 32250"/>
                <a:gd name="connsiteX3" fmla="*/ 561 w 32250"/>
                <a:gd name="connsiteY3" fmla="*/ 32883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561" y="633"/>
                  </a:moveTo>
                  <a:lnTo>
                    <a:pt x="32811" y="633"/>
                  </a:lnTo>
                  <a:lnTo>
                    <a:pt x="32811" y="32883"/>
                  </a:lnTo>
                  <a:lnTo>
                    <a:pt x="561" y="32883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18" name="Полилиния: фигура 2317">
              <a:extLst>
                <a:ext uri="{FF2B5EF4-FFF2-40B4-BE49-F238E27FC236}">
                  <a16:creationId xmlns="" xmlns:a16="http://schemas.microsoft.com/office/drawing/2014/main" id="{6A6BD9BE-C81D-9564-4C59-4643E1B74B96}"/>
                </a:ext>
              </a:extLst>
            </p:cNvPr>
            <p:cNvSpPr/>
            <p:nvPr/>
          </p:nvSpPr>
          <p:spPr>
            <a:xfrm>
              <a:off x="9961435" y="2552789"/>
              <a:ext cx="32250" cy="32250"/>
            </a:xfrm>
            <a:custGeom>
              <a:avLst/>
              <a:gdLst>
                <a:gd name="connsiteX0" fmla="*/ 585 w 32250"/>
                <a:gd name="connsiteY0" fmla="*/ 633 h 32250"/>
                <a:gd name="connsiteX1" fmla="*/ 32835 w 32250"/>
                <a:gd name="connsiteY1" fmla="*/ 633 h 32250"/>
                <a:gd name="connsiteX2" fmla="*/ 32835 w 32250"/>
                <a:gd name="connsiteY2" fmla="*/ 32883 h 32250"/>
                <a:gd name="connsiteX3" fmla="*/ 585 w 32250"/>
                <a:gd name="connsiteY3" fmla="*/ 32883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585" y="633"/>
                  </a:moveTo>
                  <a:lnTo>
                    <a:pt x="32835" y="633"/>
                  </a:lnTo>
                  <a:lnTo>
                    <a:pt x="32835" y="32883"/>
                  </a:lnTo>
                  <a:lnTo>
                    <a:pt x="585" y="32883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19" name="Полилиния: фигура 2318">
              <a:extLst>
                <a:ext uri="{FF2B5EF4-FFF2-40B4-BE49-F238E27FC236}">
                  <a16:creationId xmlns="" xmlns:a16="http://schemas.microsoft.com/office/drawing/2014/main" id="{58C4B763-3655-AA9D-8732-4DCD88B2CF2C}"/>
                </a:ext>
              </a:extLst>
            </p:cNvPr>
            <p:cNvSpPr/>
            <p:nvPr/>
          </p:nvSpPr>
          <p:spPr>
            <a:xfrm>
              <a:off x="9992746" y="2552789"/>
              <a:ext cx="32250" cy="32250"/>
            </a:xfrm>
            <a:custGeom>
              <a:avLst/>
              <a:gdLst>
                <a:gd name="connsiteX0" fmla="*/ 609 w 32250"/>
                <a:gd name="connsiteY0" fmla="*/ 633 h 32250"/>
                <a:gd name="connsiteX1" fmla="*/ 32859 w 32250"/>
                <a:gd name="connsiteY1" fmla="*/ 633 h 32250"/>
                <a:gd name="connsiteX2" fmla="*/ 32859 w 32250"/>
                <a:gd name="connsiteY2" fmla="*/ 32883 h 32250"/>
                <a:gd name="connsiteX3" fmla="*/ 609 w 32250"/>
                <a:gd name="connsiteY3" fmla="*/ 32883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609" y="633"/>
                  </a:moveTo>
                  <a:lnTo>
                    <a:pt x="32859" y="633"/>
                  </a:lnTo>
                  <a:lnTo>
                    <a:pt x="32859" y="32883"/>
                  </a:lnTo>
                  <a:lnTo>
                    <a:pt x="609" y="32883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20" name="Полилиния: фигура 2319">
              <a:extLst>
                <a:ext uri="{FF2B5EF4-FFF2-40B4-BE49-F238E27FC236}">
                  <a16:creationId xmlns="" xmlns:a16="http://schemas.microsoft.com/office/drawing/2014/main" id="{6F6B2DD9-4FB4-96D6-D5B0-1F4A7A8557CB}"/>
                </a:ext>
              </a:extLst>
            </p:cNvPr>
            <p:cNvSpPr/>
            <p:nvPr/>
          </p:nvSpPr>
          <p:spPr>
            <a:xfrm>
              <a:off x="10024057" y="2552789"/>
              <a:ext cx="32250" cy="32250"/>
            </a:xfrm>
            <a:custGeom>
              <a:avLst/>
              <a:gdLst>
                <a:gd name="connsiteX0" fmla="*/ 633 w 32250"/>
                <a:gd name="connsiteY0" fmla="*/ 633 h 32250"/>
                <a:gd name="connsiteX1" fmla="*/ 32883 w 32250"/>
                <a:gd name="connsiteY1" fmla="*/ 633 h 32250"/>
                <a:gd name="connsiteX2" fmla="*/ 32883 w 32250"/>
                <a:gd name="connsiteY2" fmla="*/ 32883 h 32250"/>
                <a:gd name="connsiteX3" fmla="*/ 633 w 32250"/>
                <a:gd name="connsiteY3" fmla="*/ 32883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633" y="633"/>
                  </a:moveTo>
                  <a:lnTo>
                    <a:pt x="32883" y="633"/>
                  </a:lnTo>
                  <a:lnTo>
                    <a:pt x="32883" y="32883"/>
                  </a:lnTo>
                  <a:lnTo>
                    <a:pt x="633" y="32883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21" name="Полилиния: фигура 2320">
              <a:extLst>
                <a:ext uri="{FF2B5EF4-FFF2-40B4-BE49-F238E27FC236}">
                  <a16:creationId xmlns="" xmlns:a16="http://schemas.microsoft.com/office/drawing/2014/main" id="{7D74C794-B85E-6408-364F-647862F47164}"/>
                </a:ext>
              </a:extLst>
            </p:cNvPr>
            <p:cNvSpPr/>
            <p:nvPr/>
          </p:nvSpPr>
          <p:spPr>
            <a:xfrm>
              <a:off x="10055368" y="2552789"/>
              <a:ext cx="32250" cy="32250"/>
            </a:xfrm>
            <a:custGeom>
              <a:avLst/>
              <a:gdLst>
                <a:gd name="connsiteX0" fmla="*/ 657 w 32250"/>
                <a:gd name="connsiteY0" fmla="*/ 633 h 32250"/>
                <a:gd name="connsiteX1" fmla="*/ 32907 w 32250"/>
                <a:gd name="connsiteY1" fmla="*/ 633 h 32250"/>
                <a:gd name="connsiteX2" fmla="*/ 32907 w 32250"/>
                <a:gd name="connsiteY2" fmla="*/ 32883 h 32250"/>
                <a:gd name="connsiteX3" fmla="*/ 657 w 32250"/>
                <a:gd name="connsiteY3" fmla="*/ 32883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657" y="633"/>
                  </a:moveTo>
                  <a:lnTo>
                    <a:pt x="32907" y="633"/>
                  </a:lnTo>
                  <a:lnTo>
                    <a:pt x="32907" y="32883"/>
                  </a:lnTo>
                  <a:lnTo>
                    <a:pt x="657" y="32883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22" name="Полилиния: фигура 2321">
              <a:extLst>
                <a:ext uri="{FF2B5EF4-FFF2-40B4-BE49-F238E27FC236}">
                  <a16:creationId xmlns="" xmlns:a16="http://schemas.microsoft.com/office/drawing/2014/main" id="{66DB6B65-53DB-0249-569C-038F77D1B51B}"/>
                </a:ext>
              </a:extLst>
            </p:cNvPr>
            <p:cNvSpPr/>
            <p:nvPr/>
          </p:nvSpPr>
          <p:spPr>
            <a:xfrm>
              <a:off x="10086679" y="2552789"/>
              <a:ext cx="32250" cy="32250"/>
            </a:xfrm>
            <a:custGeom>
              <a:avLst/>
              <a:gdLst>
                <a:gd name="connsiteX0" fmla="*/ 681 w 32250"/>
                <a:gd name="connsiteY0" fmla="*/ 633 h 32250"/>
                <a:gd name="connsiteX1" fmla="*/ 32931 w 32250"/>
                <a:gd name="connsiteY1" fmla="*/ 633 h 32250"/>
                <a:gd name="connsiteX2" fmla="*/ 32931 w 32250"/>
                <a:gd name="connsiteY2" fmla="*/ 32883 h 32250"/>
                <a:gd name="connsiteX3" fmla="*/ 681 w 32250"/>
                <a:gd name="connsiteY3" fmla="*/ 32883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681" y="633"/>
                  </a:moveTo>
                  <a:lnTo>
                    <a:pt x="32931" y="633"/>
                  </a:lnTo>
                  <a:lnTo>
                    <a:pt x="32931" y="32883"/>
                  </a:lnTo>
                  <a:lnTo>
                    <a:pt x="681" y="32883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23" name="Полилиния: фигура 2322">
              <a:extLst>
                <a:ext uri="{FF2B5EF4-FFF2-40B4-BE49-F238E27FC236}">
                  <a16:creationId xmlns="" xmlns:a16="http://schemas.microsoft.com/office/drawing/2014/main" id="{A6497D84-045E-7094-F550-99CAF67714AA}"/>
                </a:ext>
              </a:extLst>
            </p:cNvPr>
            <p:cNvSpPr/>
            <p:nvPr/>
          </p:nvSpPr>
          <p:spPr>
            <a:xfrm>
              <a:off x="9523084" y="2584100"/>
              <a:ext cx="32250" cy="32250"/>
            </a:xfrm>
            <a:custGeom>
              <a:avLst/>
              <a:gdLst>
                <a:gd name="connsiteX0" fmla="*/ 249 w 32250"/>
                <a:gd name="connsiteY0" fmla="*/ 657 h 32250"/>
                <a:gd name="connsiteX1" fmla="*/ 32499 w 32250"/>
                <a:gd name="connsiteY1" fmla="*/ 657 h 32250"/>
                <a:gd name="connsiteX2" fmla="*/ 32499 w 32250"/>
                <a:gd name="connsiteY2" fmla="*/ 32907 h 32250"/>
                <a:gd name="connsiteX3" fmla="*/ 249 w 32250"/>
                <a:gd name="connsiteY3" fmla="*/ 3290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249" y="657"/>
                  </a:moveTo>
                  <a:lnTo>
                    <a:pt x="32499" y="657"/>
                  </a:lnTo>
                  <a:lnTo>
                    <a:pt x="32499" y="32907"/>
                  </a:lnTo>
                  <a:lnTo>
                    <a:pt x="249" y="3290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24" name="Полилиния: фигура 2323">
              <a:extLst>
                <a:ext uri="{FF2B5EF4-FFF2-40B4-BE49-F238E27FC236}">
                  <a16:creationId xmlns="" xmlns:a16="http://schemas.microsoft.com/office/drawing/2014/main" id="{138FAA47-584C-1FFB-147A-961143FDB6D9}"/>
                </a:ext>
              </a:extLst>
            </p:cNvPr>
            <p:cNvSpPr/>
            <p:nvPr/>
          </p:nvSpPr>
          <p:spPr>
            <a:xfrm>
              <a:off x="9679638" y="2584100"/>
              <a:ext cx="32250" cy="32250"/>
            </a:xfrm>
            <a:custGeom>
              <a:avLst/>
              <a:gdLst>
                <a:gd name="connsiteX0" fmla="*/ 369 w 32250"/>
                <a:gd name="connsiteY0" fmla="*/ 657 h 32250"/>
                <a:gd name="connsiteX1" fmla="*/ 32619 w 32250"/>
                <a:gd name="connsiteY1" fmla="*/ 657 h 32250"/>
                <a:gd name="connsiteX2" fmla="*/ 32619 w 32250"/>
                <a:gd name="connsiteY2" fmla="*/ 32907 h 32250"/>
                <a:gd name="connsiteX3" fmla="*/ 369 w 32250"/>
                <a:gd name="connsiteY3" fmla="*/ 3290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369" y="657"/>
                  </a:moveTo>
                  <a:lnTo>
                    <a:pt x="32619" y="657"/>
                  </a:lnTo>
                  <a:lnTo>
                    <a:pt x="32619" y="32907"/>
                  </a:lnTo>
                  <a:lnTo>
                    <a:pt x="369" y="3290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25" name="Полилиния: фигура 2324">
              <a:extLst>
                <a:ext uri="{FF2B5EF4-FFF2-40B4-BE49-F238E27FC236}">
                  <a16:creationId xmlns="" xmlns:a16="http://schemas.microsoft.com/office/drawing/2014/main" id="{D71B747A-6F76-53A2-8362-5737DE50F62F}"/>
                </a:ext>
              </a:extLst>
            </p:cNvPr>
            <p:cNvSpPr/>
            <p:nvPr/>
          </p:nvSpPr>
          <p:spPr>
            <a:xfrm>
              <a:off x="9710949" y="2584100"/>
              <a:ext cx="32250" cy="32250"/>
            </a:xfrm>
            <a:custGeom>
              <a:avLst/>
              <a:gdLst>
                <a:gd name="connsiteX0" fmla="*/ 393 w 32250"/>
                <a:gd name="connsiteY0" fmla="*/ 657 h 32250"/>
                <a:gd name="connsiteX1" fmla="*/ 32643 w 32250"/>
                <a:gd name="connsiteY1" fmla="*/ 657 h 32250"/>
                <a:gd name="connsiteX2" fmla="*/ 32643 w 32250"/>
                <a:gd name="connsiteY2" fmla="*/ 32907 h 32250"/>
                <a:gd name="connsiteX3" fmla="*/ 393 w 32250"/>
                <a:gd name="connsiteY3" fmla="*/ 3290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393" y="657"/>
                  </a:moveTo>
                  <a:lnTo>
                    <a:pt x="32643" y="657"/>
                  </a:lnTo>
                  <a:lnTo>
                    <a:pt x="32643" y="32907"/>
                  </a:lnTo>
                  <a:lnTo>
                    <a:pt x="393" y="3290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26" name="Полилиния: фигура 2325">
              <a:extLst>
                <a:ext uri="{FF2B5EF4-FFF2-40B4-BE49-F238E27FC236}">
                  <a16:creationId xmlns="" xmlns:a16="http://schemas.microsoft.com/office/drawing/2014/main" id="{1E28B06B-0568-489C-8CAF-3CF7287E995F}"/>
                </a:ext>
              </a:extLst>
            </p:cNvPr>
            <p:cNvSpPr/>
            <p:nvPr/>
          </p:nvSpPr>
          <p:spPr>
            <a:xfrm>
              <a:off x="9742260" y="2584100"/>
              <a:ext cx="32250" cy="32250"/>
            </a:xfrm>
            <a:custGeom>
              <a:avLst/>
              <a:gdLst>
                <a:gd name="connsiteX0" fmla="*/ 417 w 32250"/>
                <a:gd name="connsiteY0" fmla="*/ 657 h 32250"/>
                <a:gd name="connsiteX1" fmla="*/ 32667 w 32250"/>
                <a:gd name="connsiteY1" fmla="*/ 657 h 32250"/>
                <a:gd name="connsiteX2" fmla="*/ 32667 w 32250"/>
                <a:gd name="connsiteY2" fmla="*/ 32907 h 32250"/>
                <a:gd name="connsiteX3" fmla="*/ 417 w 32250"/>
                <a:gd name="connsiteY3" fmla="*/ 3290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417" y="657"/>
                  </a:moveTo>
                  <a:lnTo>
                    <a:pt x="32667" y="657"/>
                  </a:lnTo>
                  <a:lnTo>
                    <a:pt x="32667" y="32907"/>
                  </a:lnTo>
                  <a:lnTo>
                    <a:pt x="417" y="3290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27" name="Полилиния: фигура 2326">
              <a:extLst>
                <a:ext uri="{FF2B5EF4-FFF2-40B4-BE49-F238E27FC236}">
                  <a16:creationId xmlns="" xmlns:a16="http://schemas.microsoft.com/office/drawing/2014/main" id="{BDFBA8EB-B291-AC2E-BFFD-D8B616FE59A2}"/>
                </a:ext>
              </a:extLst>
            </p:cNvPr>
            <p:cNvSpPr/>
            <p:nvPr/>
          </p:nvSpPr>
          <p:spPr>
            <a:xfrm>
              <a:off x="9773571" y="2584100"/>
              <a:ext cx="32250" cy="32250"/>
            </a:xfrm>
            <a:custGeom>
              <a:avLst/>
              <a:gdLst>
                <a:gd name="connsiteX0" fmla="*/ 441 w 32250"/>
                <a:gd name="connsiteY0" fmla="*/ 657 h 32250"/>
                <a:gd name="connsiteX1" fmla="*/ 32691 w 32250"/>
                <a:gd name="connsiteY1" fmla="*/ 657 h 32250"/>
                <a:gd name="connsiteX2" fmla="*/ 32691 w 32250"/>
                <a:gd name="connsiteY2" fmla="*/ 32907 h 32250"/>
                <a:gd name="connsiteX3" fmla="*/ 441 w 32250"/>
                <a:gd name="connsiteY3" fmla="*/ 3290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441" y="657"/>
                  </a:moveTo>
                  <a:lnTo>
                    <a:pt x="32691" y="657"/>
                  </a:lnTo>
                  <a:lnTo>
                    <a:pt x="32691" y="32907"/>
                  </a:lnTo>
                  <a:lnTo>
                    <a:pt x="441" y="3290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28" name="Полилиния: фигура 2327">
              <a:extLst>
                <a:ext uri="{FF2B5EF4-FFF2-40B4-BE49-F238E27FC236}">
                  <a16:creationId xmlns="" xmlns:a16="http://schemas.microsoft.com/office/drawing/2014/main" id="{ADC739FB-CF2F-9D34-4874-E6715AB3DF6D}"/>
                </a:ext>
              </a:extLst>
            </p:cNvPr>
            <p:cNvSpPr/>
            <p:nvPr/>
          </p:nvSpPr>
          <p:spPr>
            <a:xfrm>
              <a:off x="9867503" y="2584100"/>
              <a:ext cx="32250" cy="32250"/>
            </a:xfrm>
            <a:custGeom>
              <a:avLst/>
              <a:gdLst>
                <a:gd name="connsiteX0" fmla="*/ 513 w 32250"/>
                <a:gd name="connsiteY0" fmla="*/ 657 h 32250"/>
                <a:gd name="connsiteX1" fmla="*/ 32763 w 32250"/>
                <a:gd name="connsiteY1" fmla="*/ 657 h 32250"/>
                <a:gd name="connsiteX2" fmla="*/ 32763 w 32250"/>
                <a:gd name="connsiteY2" fmla="*/ 32907 h 32250"/>
                <a:gd name="connsiteX3" fmla="*/ 513 w 32250"/>
                <a:gd name="connsiteY3" fmla="*/ 3290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513" y="657"/>
                  </a:moveTo>
                  <a:lnTo>
                    <a:pt x="32763" y="657"/>
                  </a:lnTo>
                  <a:lnTo>
                    <a:pt x="32763" y="32907"/>
                  </a:lnTo>
                  <a:lnTo>
                    <a:pt x="513" y="3290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29" name="Полилиния: фигура 2328">
              <a:extLst>
                <a:ext uri="{FF2B5EF4-FFF2-40B4-BE49-F238E27FC236}">
                  <a16:creationId xmlns="" xmlns:a16="http://schemas.microsoft.com/office/drawing/2014/main" id="{A5FFFFB2-6B6E-0F51-6706-7B48DF5381F2}"/>
                </a:ext>
              </a:extLst>
            </p:cNvPr>
            <p:cNvSpPr/>
            <p:nvPr/>
          </p:nvSpPr>
          <p:spPr>
            <a:xfrm>
              <a:off x="9898814" y="2584100"/>
              <a:ext cx="32250" cy="32250"/>
            </a:xfrm>
            <a:custGeom>
              <a:avLst/>
              <a:gdLst>
                <a:gd name="connsiteX0" fmla="*/ 537 w 32250"/>
                <a:gd name="connsiteY0" fmla="*/ 657 h 32250"/>
                <a:gd name="connsiteX1" fmla="*/ 32787 w 32250"/>
                <a:gd name="connsiteY1" fmla="*/ 657 h 32250"/>
                <a:gd name="connsiteX2" fmla="*/ 32787 w 32250"/>
                <a:gd name="connsiteY2" fmla="*/ 32907 h 32250"/>
                <a:gd name="connsiteX3" fmla="*/ 537 w 32250"/>
                <a:gd name="connsiteY3" fmla="*/ 3290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537" y="657"/>
                  </a:moveTo>
                  <a:lnTo>
                    <a:pt x="32787" y="657"/>
                  </a:lnTo>
                  <a:lnTo>
                    <a:pt x="32787" y="32907"/>
                  </a:lnTo>
                  <a:lnTo>
                    <a:pt x="537" y="3290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30" name="Полилиния: фигура 2329">
              <a:extLst>
                <a:ext uri="{FF2B5EF4-FFF2-40B4-BE49-F238E27FC236}">
                  <a16:creationId xmlns="" xmlns:a16="http://schemas.microsoft.com/office/drawing/2014/main" id="{B439E9FF-5472-D598-F47C-AEB6C205158A}"/>
                </a:ext>
              </a:extLst>
            </p:cNvPr>
            <p:cNvSpPr/>
            <p:nvPr/>
          </p:nvSpPr>
          <p:spPr>
            <a:xfrm>
              <a:off x="9930125" y="2584100"/>
              <a:ext cx="32250" cy="32250"/>
            </a:xfrm>
            <a:custGeom>
              <a:avLst/>
              <a:gdLst>
                <a:gd name="connsiteX0" fmla="*/ 561 w 32250"/>
                <a:gd name="connsiteY0" fmla="*/ 657 h 32250"/>
                <a:gd name="connsiteX1" fmla="*/ 32811 w 32250"/>
                <a:gd name="connsiteY1" fmla="*/ 657 h 32250"/>
                <a:gd name="connsiteX2" fmla="*/ 32811 w 32250"/>
                <a:gd name="connsiteY2" fmla="*/ 32907 h 32250"/>
                <a:gd name="connsiteX3" fmla="*/ 561 w 32250"/>
                <a:gd name="connsiteY3" fmla="*/ 3290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561" y="657"/>
                  </a:moveTo>
                  <a:lnTo>
                    <a:pt x="32811" y="657"/>
                  </a:lnTo>
                  <a:lnTo>
                    <a:pt x="32811" y="32907"/>
                  </a:lnTo>
                  <a:lnTo>
                    <a:pt x="561" y="3290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31" name="Полилиния: фигура 2330">
              <a:extLst>
                <a:ext uri="{FF2B5EF4-FFF2-40B4-BE49-F238E27FC236}">
                  <a16:creationId xmlns="" xmlns:a16="http://schemas.microsoft.com/office/drawing/2014/main" id="{BD1BA41E-B5B1-B2B6-1096-4746878C14DC}"/>
                </a:ext>
              </a:extLst>
            </p:cNvPr>
            <p:cNvSpPr/>
            <p:nvPr/>
          </p:nvSpPr>
          <p:spPr>
            <a:xfrm>
              <a:off x="9992746" y="2584100"/>
              <a:ext cx="32250" cy="32250"/>
            </a:xfrm>
            <a:custGeom>
              <a:avLst/>
              <a:gdLst>
                <a:gd name="connsiteX0" fmla="*/ 609 w 32250"/>
                <a:gd name="connsiteY0" fmla="*/ 657 h 32250"/>
                <a:gd name="connsiteX1" fmla="*/ 32859 w 32250"/>
                <a:gd name="connsiteY1" fmla="*/ 657 h 32250"/>
                <a:gd name="connsiteX2" fmla="*/ 32859 w 32250"/>
                <a:gd name="connsiteY2" fmla="*/ 32907 h 32250"/>
                <a:gd name="connsiteX3" fmla="*/ 609 w 32250"/>
                <a:gd name="connsiteY3" fmla="*/ 3290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609" y="657"/>
                  </a:moveTo>
                  <a:lnTo>
                    <a:pt x="32859" y="657"/>
                  </a:lnTo>
                  <a:lnTo>
                    <a:pt x="32859" y="32907"/>
                  </a:lnTo>
                  <a:lnTo>
                    <a:pt x="609" y="3290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32" name="Полилиния: фигура 2331">
              <a:extLst>
                <a:ext uri="{FF2B5EF4-FFF2-40B4-BE49-F238E27FC236}">
                  <a16:creationId xmlns="" xmlns:a16="http://schemas.microsoft.com/office/drawing/2014/main" id="{71768FD6-F778-A136-C845-268933F748F5}"/>
                </a:ext>
              </a:extLst>
            </p:cNvPr>
            <p:cNvSpPr/>
            <p:nvPr/>
          </p:nvSpPr>
          <p:spPr>
            <a:xfrm>
              <a:off x="10086679" y="2584100"/>
              <a:ext cx="32250" cy="32250"/>
            </a:xfrm>
            <a:custGeom>
              <a:avLst/>
              <a:gdLst>
                <a:gd name="connsiteX0" fmla="*/ 681 w 32250"/>
                <a:gd name="connsiteY0" fmla="*/ 657 h 32250"/>
                <a:gd name="connsiteX1" fmla="*/ 32931 w 32250"/>
                <a:gd name="connsiteY1" fmla="*/ 657 h 32250"/>
                <a:gd name="connsiteX2" fmla="*/ 32931 w 32250"/>
                <a:gd name="connsiteY2" fmla="*/ 32907 h 32250"/>
                <a:gd name="connsiteX3" fmla="*/ 681 w 32250"/>
                <a:gd name="connsiteY3" fmla="*/ 32907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681" y="657"/>
                  </a:moveTo>
                  <a:lnTo>
                    <a:pt x="32931" y="657"/>
                  </a:lnTo>
                  <a:lnTo>
                    <a:pt x="32931" y="32907"/>
                  </a:lnTo>
                  <a:lnTo>
                    <a:pt x="681" y="32907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33" name="Полилиния: фигура 2332">
              <a:extLst>
                <a:ext uri="{FF2B5EF4-FFF2-40B4-BE49-F238E27FC236}">
                  <a16:creationId xmlns="" xmlns:a16="http://schemas.microsoft.com/office/drawing/2014/main" id="{6728A31A-13ED-327E-AB25-B601F93C4E05}"/>
                </a:ext>
              </a:extLst>
            </p:cNvPr>
            <p:cNvSpPr/>
            <p:nvPr/>
          </p:nvSpPr>
          <p:spPr>
            <a:xfrm>
              <a:off x="9523084" y="2615411"/>
              <a:ext cx="32250" cy="32250"/>
            </a:xfrm>
            <a:custGeom>
              <a:avLst/>
              <a:gdLst>
                <a:gd name="connsiteX0" fmla="*/ 249 w 32250"/>
                <a:gd name="connsiteY0" fmla="*/ 681 h 32250"/>
                <a:gd name="connsiteX1" fmla="*/ 32499 w 32250"/>
                <a:gd name="connsiteY1" fmla="*/ 681 h 32250"/>
                <a:gd name="connsiteX2" fmla="*/ 32499 w 32250"/>
                <a:gd name="connsiteY2" fmla="*/ 32931 h 32250"/>
                <a:gd name="connsiteX3" fmla="*/ 249 w 32250"/>
                <a:gd name="connsiteY3" fmla="*/ 32931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249" y="681"/>
                  </a:moveTo>
                  <a:lnTo>
                    <a:pt x="32499" y="681"/>
                  </a:lnTo>
                  <a:lnTo>
                    <a:pt x="32499" y="32931"/>
                  </a:lnTo>
                  <a:lnTo>
                    <a:pt x="249" y="32931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34" name="Полилиния: фигура 2333">
              <a:extLst>
                <a:ext uri="{FF2B5EF4-FFF2-40B4-BE49-F238E27FC236}">
                  <a16:creationId xmlns="" xmlns:a16="http://schemas.microsoft.com/office/drawing/2014/main" id="{8472D1F6-F8A0-CF77-5069-6325A174B35C}"/>
                </a:ext>
              </a:extLst>
            </p:cNvPr>
            <p:cNvSpPr/>
            <p:nvPr/>
          </p:nvSpPr>
          <p:spPr>
            <a:xfrm>
              <a:off x="9679638" y="2615411"/>
              <a:ext cx="32250" cy="32250"/>
            </a:xfrm>
            <a:custGeom>
              <a:avLst/>
              <a:gdLst>
                <a:gd name="connsiteX0" fmla="*/ 369 w 32250"/>
                <a:gd name="connsiteY0" fmla="*/ 681 h 32250"/>
                <a:gd name="connsiteX1" fmla="*/ 32619 w 32250"/>
                <a:gd name="connsiteY1" fmla="*/ 681 h 32250"/>
                <a:gd name="connsiteX2" fmla="*/ 32619 w 32250"/>
                <a:gd name="connsiteY2" fmla="*/ 32931 h 32250"/>
                <a:gd name="connsiteX3" fmla="*/ 369 w 32250"/>
                <a:gd name="connsiteY3" fmla="*/ 32931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369" y="681"/>
                  </a:moveTo>
                  <a:lnTo>
                    <a:pt x="32619" y="681"/>
                  </a:lnTo>
                  <a:lnTo>
                    <a:pt x="32619" y="32931"/>
                  </a:lnTo>
                  <a:lnTo>
                    <a:pt x="369" y="32931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35" name="Полилиния: фигура 2334">
              <a:extLst>
                <a:ext uri="{FF2B5EF4-FFF2-40B4-BE49-F238E27FC236}">
                  <a16:creationId xmlns="" xmlns:a16="http://schemas.microsoft.com/office/drawing/2014/main" id="{D1F61EBB-8BAC-72BC-0428-E94F55E85DAE}"/>
                </a:ext>
              </a:extLst>
            </p:cNvPr>
            <p:cNvSpPr/>
            <p:nvPr/>
          </p:nvSpPr>
          <p:spPr>
            <a:xfrm>
              <a:off x="9867503" y="2615411"/>
              <a:ext cx="32250" cy="32250"/>
            </a:xfrm>
            <a:custGeom>
              <a:avLst/>
              <a:gdLst>
                <a:gd name="connsiteX0" fmla="*/ 513 w 32250"/>
                <a:gd name="connsiteY0" fmla="*/ 681 h 32250"/>
                <a:gd name="connsiteX1" fmla="*/ 32763 w 32250"/>
                <a:gd name="connsiteY1" fmla="*/ 681 h 32250"/>
                <a:gd name="connsiteX2" fmla="*/ 32763 w 32250"/>
                <a:gd name="connsiteY2" fmla="*/ 32931 h 32250"/>
                <a:gd name="connsiteX3" fmla="*/ 513 w 32250"/>
                <a:gd name="connsiteY3" fmla="*/ 32931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513" y="681"/>
                  </a:moveTo>
                  <a:lnTo>
                    <a:pt x="32763" y="681"/>
                  </a:lnTo>
                  <a:lnTo>
                    <a:pt x="32763" y="32931"/>
                  </a:lnTo>
                  <a:lnTo>
                    <a:pt x="513" y="32931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36" name="Полилиния: фигура 2335">
              <a:extLst>
                <a:ext uri="{FF2B5EF4-FFF2-40B4-BE49-F238E27FC236}">
                  <a16:creationId xmlns="" xmlns:a16="http://schemas.microsoft.com/office/drawing/2014/main" id="{ED9290A9-2ED9-5D6F-703D-0883BC9C3FE6}"/>
                </a:ext>
              </a:extLst>
            </p:cNvPr>
            <p:cNvSpPr/>
            <p:nvPr/>
          </p:nvSpPr>
          <p:spPr>
            <a:xfrm>
              <a:off x="9898814" y="2615411"/>
              <a:ext cx="32250" cy="32250"/>
            </a:xfrm>
            <a:custGeom>
              <a:avLst/>
              <a:gdLst>
                <a:gd name="connsiteX0" fmla="*/ 537 w 32250"/>
                <a:gd name="connsiteY0" fmla="*/ 681 h 32250"/>
                <a:gd name="connsiteX1" fmla="*/ 32787 w 32250"/>
                <a:gd name="connsiteY1" fmla="*/ 681 h 32250"/>
                <a:gd name="connsiteX2" fmla="*/ 32787 w 32250"/>
                <a:gd name="connsiteY2" fmla="*/ 32931 h 32250"/>
                <a:gd name="connsiteX3" fmla="*/ 537 w 32250"/>
                <a:gd name="connsiteY3" fmla="*/ 32931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537" y="681"/>
                  </a:moveTo>
                  <a:lnTo>
                    <a:pt x="32787" y="681"/>
                  </a:lnTo>
                  <a:lnTo>
                    <a:pt x="32787" y="32931"/>
                  </a:lnTo>
                  <a:lnTo>
                    <a:pt x="537" y="32931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37" name="Полилиния: фигура 2336">
              <a:extLst>
                <a:ext uri="{FF2B5EF4-FFF2-40B4-BE49-F238E27FC236}">
                  <a16:creationId xmlns="" xmlns:a16="http://schemas.microsoft.com/office/drawing/2014/main" id="{FA4E6E4F-42A0-579F-0087-A3C76A7D533E}"/>
                </a:ext>
              </a:extLst>
            </p:cNvPr>
            <p:cNvSpPr/>
            <p:nvPr/>
          </p:nvSpPr>
          <p:spPr>
            <a:xfrm>
              <a:off x="9930125" y="2615411"/>
              <a:ext cx="32250" cy="32250"/>
            </a:xfrm>
            <a:custGeom>
              <a:avLst/>
              <a:gdLst>
                <a:gd name="connsiteX0" fmla="*/ 561 w 32250"/>
                <a:gd name="connsiteY0" fmla="*/ 681 h 32250"/>
                <a:gd name="connsiteX1" fmla="*/ 32811 w 32250"/>
                <a:gd name="connsiteY1" fmla="*/ 681 h 32250"/>
                <a:gd name="connsiteX2" fmla="*/ 32811 w 32250"/>
                <a:gd name="connsiteY2" fmla="*/ 32931 h 32250"/>
                <a:gd name="connsiteX3" fmla="*/ 561 w 32250"/>
                <a:gd name="connsiteY3" fmla="*/ 32931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561" y="681"/>
                  </a:moveTo>
                  <a:lnTo>
                    <a:pt x="32811" y="681"/>
                  </a:lnTo>
                  <a:lnTo>
                    <a:pt x="32811" y="32931"/>
                  </a:lnTo>
                  <a:lnTo>
                    <a:pt x="561" y="32931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38" name="Полилиния: фигура 2337">
              <a:extLst>
                <a:ext uri="{FF2B5EF4-FFF2-40B4-BE49-F238E27FC236}">
                  <a16:creationId xmlns="" xmlns:a16="http://schemas.microsoft.com/office/drawing/2014/main" id="{FFB56B1B-2836-4B26-A4B6-5A4668F60418}"/>
                </a:ext>
              </a:extLst>
            </p:cNvPr>
            <p:cNvSpPr/>
            <p:nvPr/>
          </p:nvSpPr>
          <p:spPr>
            <a:xfrm>
              <a:off x="9961435" y="2615411"/>
              <a:ext cx="32250" cy="32250"/>
            </a:xfrm>
            <a:custGeom>
              <a:avLst/>
              <a:gdLst>
                <a:gd name="connsiteX0" fmla="*/ 585 w 32250"/>
                <a:gd name="connsiteY0" fmla="*/ 681 h 32250"/>
                <a:gd name="connsiteX1" fmla="*/ 32835 w 32250"/>
                <a:gd name="connsiteY1" fmla="*/ 681 h 32250"/>
                <a:gd name="connsiteX2" fmla="*/ 32835 w 32250"/>
                <a:gd name="connsiteY2" fmla="*/ 32931 h 32250"/>
                <a:gd name="connsiteX3" fmla="*/ 585 w 32250"/>
                <a:gd name="connsiteY3" fmla="*/ 32931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585" y="681"/>
                  </a:moveTo>
                  <a:lnTo>
                    <a:pt x="32835" y="681"/>
                  </a:lnTo>
                  <a:lnTo>
                    <a:pt x="32835" y="32931"/>
                  </a:lnTo>
                  <a:lnTo>
                    <a:pt x="585" y="32931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39" name="Полилиния: фигура 2338">
              <a:extLst>
                <a:ext uri="{FF2B5EF4-FFF2-40B4-BE49-F238E27FC236}">
                  <a16:creationId xmlns="" xmlns:a16="http://schemas.microsoft.com/office/drawing/2014/main" id="{417C2FA2-3315-DDC3-BAEF-EE0ECF08FE17}"/>
                </a:ext>
              </a:extLst>
            </p:cNvPr>
            <p:cNvSpPr/>
            <p:nvPr/>
          </p:nvSpPr>
          <p:spPr>
            <a:xfrm>
              <a:off x="9992746" y="2615411"/>
              <a:ext cx="32250" cy="32250"/>
            </a:xfrm>
            <a:custGeom>
              <a:avLst/>
              <a:gdLst>
                <a:gd name="connsiteX0" fmla="*/ 609 w 32250"/>
                <a:gd name="connsiteY0" fmla="*/ 681 h 32250"/>
                <a:gd name="connsiteX1" fmla="*/ 32859 w 32250"/>
                <a:gd name="connsiteY1" fmla="*/ 681 h 32250"/>
                <a:gd name="connsiteX2" fmla="*/ 32859 w 32250"/>
                <a:gd name="connsiteY2" fmla="*/ 32931 h 32250"/>
                <a:gd name="connsiteX3" fmla="*/ 609 w 32250"/>
                <a:gd name="connsiteY3" fmla="*/ 32931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609" y="681"/>
                  </a:moveTo>
                  <a:lnTo>
                    <a:pt x="32859" y="681"/>
                  </a:lnTo>
                  <a:lnTo>
                    <a:pt x="32859" y="32931"/>
                  </a:lnTo>
                  <a:lnTo>
                    <a:pt x="609" y="32931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40" name="Полилиния: фигура 2339">
              <a:extLst>
                <a:ext uri="{FF2B5EF4-FFF2-40B4-BE49-F238E27FC236}">
                  <a16:creationId xmlns="" xmlns:a16="http://schemas.microsoft.com/office/drawing/2014/main" id="{FB1CDBBA-C314-5262-C8E3-6A3E8ED25DCD}"/>
                </a:ext>
              </a:extLst>
            </p:cNvPr>
            <p:cNvSpPr/>
            <p:nvPr/>
          </p:nvSpPr>
          <p:spPr>
            <a:xfrm>
              <a:off x="10024057" y="2615411"/>
              <a:ext cx="32250" cy="32250"/>
            </a:xfrm>
            <a:custGeom>
              <a:avLst/>
              <a:gdLst>
                <a:gd name="connsiteX0" fmla="*/ 633 w 32250"/>
                <a:gd name="connsiteY0" fmla="*/ 681 h 32250"/>
                <a:gd name="connsiteX1" fmla="*/ 32883 w 32250"/>
                <a:gd name="connsiteY1" fmla="*/ 681 h 32250"/>
                <a:gd name="connsiteX2" fmla="*/ 32883 w 32250"/>
                <a:gd name="connsiteY2" fmla="*/ 32931 h 32250"/>
                <a:gd name="connsiteX3" fmla="*/ 633 w 32250"/>
                <a:gd name="connsiteY3" fmla="*/ 32931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633" y="681"/>
                  </a:moveTo>
                  <a:lnTo>
                    <a:pt x="32883" y="681"/>
                  </a:lnTo>
                  <a:lnTo>
                    <a:pt x="32883" y="32931"/>
                  </a:lnTo>
                  <a:lnTo>
                    <a:pt x="633" y="32931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41" name="Полилиния: фигура 2340">
              <a:extLst>
                <a:ext uri="{FF2B5EF4-FFF2-40B4-BE49-F238E27FC236}">
                  <a16:creationId xmlns="" xmlns:a16="http://schemas.microsoft.com/office/drawing/2014/main" id="{41202EDD-62FE-AEB0-E839-C231AF74DE92}"/>
                </a:ext>
              </a:extLst>
            </p:cNvPr>
            <p:cNvSpPr/>
            <p:nvPr/>
          </p:nvSpPr>
          <p:spPr>
            <a:xfrm>
              <a:off x="10055368" y="2615411"/>
              <a:ext cx="32250" cy="32250"/>
            </a:xfrm>
            <a:custGeom>
              <a:avLst/>
              <a:gdLst>
                <a:gd name="connsiteX0" fmla="*/ 657 w 32250"/>
                <a:gd name="connsiteY0" fmla="*/ 681 h 32250"/>
                <a:gd name="connsiteX1" fmla="*/ 32907 w 32250"/>
                <a:gd name="connsiteY1" fmla="*/ 681 h 32250"/>
                <a:gd name="connsiteX2" fmla="*/ 32907 w 32250"/>
                <a:gd name="connsiteY2" fmla="*/ 32931 h 32250"/>
                <a:gd name="connsiteX3" fmla="*/ 657 w 32250"/>
                <a:gd name="connsiteY3" fmla="*/ 32931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657" y="681"/>
                  </a:moveTo>
                  <a:lnTo>
                    <a:pt x="32907" y="681"/>
                  </a:lnTo>
                  <a:lnTo>
                    <a:pt x="32907" y="32931"/>
                  </a:lnTo>
                  <a:lnTo>
                    <a:pt x="657" y="32931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42" name="Полилиния: фигура 2341">
              <a:extLst>
                <a:ext uri="{FF2B5EF4-FFF2-40B4-BE49-F238E27FC236}">
                  <a16:creationId xmlns="" xmlns:a16="http://schemas.microsoft.com/office/drawing/2014/main" id="{AF71374B-51DE-0F20-CB60-3412B238E965}"/>
                </a:ext>
              </a:extLst>
            </p:cNvPr>
            <p:cNvSpPr/>
            <p:nvPr/>
          </p:nvSpPr>
          <p:spPr>
            <a:xfrm>
              <a:off x="10117989" y="2615411"/>
              <a:ext cx="32250" cy="32250"/>
            </a:xfrm>
            <a:custGeom>
              <a:avLst/>
              <a:gdLst>
                <a:gd name="connsiteX0" fmla="*/ 705 w 32250"/>
                <a:gd name="connsiteY0" fmla="*/ 681 h 32250"/>
                <a:gd name="connsiteX1" fmla="*/ 32955 w 32250"/>
                <a:gd name="connsiteY1" fmla="*/ 681 h 32250"/>
                <a:gd name="connsiteX2" fmla="*/ 32955 w 32250"/>
                <a:gd name="connsiteY2" fmla="*/ 32931 h 32250"/>
                <a:gd name="connsiteX3" fmla="*/ 705 w 32250"/>
                <a:gd name="connsiteY3" fmla="*/ 32931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705" y="681"/>
                  </a:moveTo>
                  <a:lnTo>
                    <a:pt x="32955" y="681"/>
                  </a:lnTo>
                  <a:lnTo>
                    <a:pt x="32955" y="32931"/>
                  </a:lnTo>
                  <a:lnTo>
                    <a:pt x="705" y="32931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43" name="Полилиния: фигура 2342">
              <a:extLst>
                <a:ext uri="{FF2B5EF4-FFF2-40B4-BE49-F238E27FC236}">
                  <a16:creationId xmlns="" xmlns:a16="http://schemas.microsoft.com/office/drawing/2014/main" id="{FEB59080-A691-3380-C213-FD78140FBF04}"/>
                </a:ext>
              </a:extLst>
            </p:cNvPr>
            <p:cNvSpPr/>
            <p:nvPr/>
          </p:nvSpPr>
          <p:spPr>
            <a:xfrm>
              <a:off x="9523084" y="2646721"/>
              <a:ext cx="32250" cy="32250"/>
            </a:xfrm>
            <a:custGeom>
              <a:avLst/>
              <a:gdLst>
                <a:gd name="connsiteX0" fmla="*/ 249 w 32250"/>
                <a:gd name="connsiteY0" fmla="*/ 705 h 32250"/>
                <a:gd name="connsiteX1" fmla="*/ 32499 w 32250"/>
                <a:gd name="connsiteY1" fmla="*/ 705 h 32250"/>
                <a:gd name="connsiteX2" fmla="*/ 32499 w 32250"/>
                <a:gd name="connsiteY2" fmla="*/ 32955 h 32250"/>
                <a:gd name="connsiteX3" fmla="*/ 249 w 32250"/>
                <a:gd name="connsiteY3" fmla="*/ 32955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249" y="705"/>
                  </a:moveTo>
                  <a:lnTo>
                    <a:pt x="32499" y="705"/>
                  </a:lnTo>
                  <a:lnTo>
                    <a:pt x="32499" y="32955"/>
                  </a:lnTo>
                  <a:lnTo>
                    <a:pt x="249" y="32955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44" name="Полилиния: фигура 2343">
              <a:extLst>
                <a:ext uri="{FF2B5EF4-FFF2-40B4-BE49-F238E27FC236}">
                  <a16:creationId xmlns="" xmlns:a16="http://schemas.microsoft.com/office/drawing/2014/main" id="{81BC74F0-4321-06FD-EB82-86ABF3E38704}"/>
                </a:ext>
              </a:extLst>
            </p:cNvPr>
            <p:cNvSpPr/>
            <p:nvPr/>
          </p:nvSpPr>
          <p:spPr>
            <a:xfrm>
              <a:off x="9554395" y="2646721"/>
              <a:ext cx="32250" cy="32250"/>
            </a:xfrm>
            <a:custGeom>
              <a:avLst/>
              <a:gdLst>
                <a:gd name="connsiteX0" fmla="*/ 273 w 32250"/>
                <a:gd name="connsiteY0" fmla="*/ 705 h 32250"/>
                <a:gd name="connsiteX1" fmla="*/ 32523 w 32250"/>
                <a:gd name="connsiteY1" fmla="*/ 705 h 32250"/>
                <a:gd name="connsiteX2" fmla="*/ 32523 w 32250"/>
                <a:gd name="connsiteY2" fmla="*/ 32955 h 32250"/>
                <a:gd name="connsiteX3" fmla="*/ 273 w 32250"/>
                <a:gd name="connsiteY3" fmla="*/ 32955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273" y="705"/>
                  </a:moveTo>
                  <a:lnTo>
                    <a:pt x="32523" y="705"/>
                  </a:lnTo>
                  <a:lnTo>
                    <a:pt x="32523" y="32955"/>
                  </a:lnTo>
                  <a:lnTo>
                    <a:pt x="273" y="32955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45" name="Полилиния: фигура 2344">
              <a:extLst>
                <a:ext uri="{FF2B5EF4-FFF2-40B4-BE49-F238E27FC236}">
                  <a16:creationId xmlns="" xmlns:a16="http://schemas.microsoft.com/office/drawing/2014/main" id="{DB2D0098-B452-272D-ACE4-C220A2A61B9F}"/>
                </a:ext>
              </a:extLst>
            </p:cNvPr>
            <p:cNvSpPr/>
            <p:nvPr/>
          </p:nvSpPr>
          <p:spPr>
            <a:xfrm>
              <a:off x="9648328" y="2646721"/>
              <a:ext cx="32250" cy="32250"/>
            </a:xfrm>
            <a:custGeom>
              <a:avLst/>
              <a:gdLst>
                <a:gd name="connsiteX0" fmla="*/ 345 w 32250"/>
                <a:gd name="connsiteY0" fmla="*/ 705 h 32250"/>
                <a:gd name="connsiteX1" fmla="*/ 32595 w 32250"/>
                <a:gd name="connsiteY1" fmla="*/ 705 h 32250"/>
                <a:gd name="connsiteX2" fmla="*/ 32595 w 32250"/>
                <a:gd name="connsiteY2" fmla="*/ 32955 h 32250"/>
                <a:gd name="connsiteX3" fmla="*/ 345 w 32250"/>
                <a:gd name="connsiteY3" fmla="*/ 32955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345" y="705"/>
                  </a:moveTo>
                  <a:lnTo>
                    <a:pt x="32595" y="705"/>
                  </a:lnTo>
                  <a:lnTo>
                    <a:pt x="32595" y="32955"/>
                  </a:lnTo>
                  <a:lnTo>
                    <a:pt x="345" y="32955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46" name="Полилиния: фигура 2345">
              <a:extLst>
                <a:ext uri="{FF2B5EF4-FFF2-40B4-BE49-F238E27FC236}">
                  <a16:creationId xmlns="" xmlns:a16="http://schemas.microsoft.com/office/drawing/2014/main" id="{FFB5BE3C-3EF5-8A08-74BD-59C5FF842320}"/>
                </a:ext>
              </a:extLst>
            </p:cNvPr>
            <p:cNvSpPr/>
            <p:nvPr/>
          </p:nvSpPr>
          <p:spPr>
            <a:xfrm>
              <a:off x="9679638" y="2646721"/>
              <a:ext cx="32250" cy="32250"/>
            </a:xfrm>
            <a:custGeom>
              <a:avLst/>
              <a:gdLst>
                <a:gd name="connsiteX0" fmla="*/ 369 w 32250"/>
                <a:gd name="connsiteY0" fmla="*/ 705 h 32250"/>
                <a:gd name="connsiteX1" fmla="*/ 32619 w 32250"/>
                <a:gd name="connsiteY1" fmla="*/ 705 h 32250"/>
                <a:gd name="connsiteX2" fmla="*/ 32619 w 32250"/>
                <a:gd name="connsiteY2" fmla="*/ 32955 h 32250"/>
                <a:gd name="connsiteX3" fmla="*/ 369 w 32250"/>
                <a:gd name="connsiteY3" fmla="*/ 32955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369" y="705"/>
                  </a:moveTo>
                  <a:lnTo>
                    <a:pt x="32619" y="705"/>
                  </a:lnTo>
                  <a:lnTo>
                    <a:pt x="32619" y="32955"/>
                  </a:lnTo>
                  <a:lnTo>
                    <a:pt x="369" y="32955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47" name="Полилиния: фигура 2346">
              <a:extLst>
                <a:ext uri="{FF2B5EF4-FFF2-40B4-BE49-F238E27FC236}">
                  <a16:creationId xmlns="" xmlns:a16="http://schemas.microsoft.com/office/drawing/2014/main" id="{A7B4976C-F14D-A3D0-7919-93220A19BF59}"/>
                </a:ext>
              </a:extLst>
            </p:cNvPr>
            <p:cNvSpPr/>
            <p:nvPr/>
          </p:nvSpPr>
          <p:spPr>
            <a:xfrm>
              <a:off x="9773571" y="2646721"/>
              <a:ext cx="32250" cy="32250"/>
            </a:xfrm>
            <a:custGeom>
              <a:avLst/>
              <a:gdLst>
                <a:gd name="connsiteX0" fmla="*/ 441 w 32250"/>
                <a:gd name="connsiteY0" fmla="*/ 705 h 32250"/>
                <a:gd name="connsiteX1" fmla="*/ 32691 w 32250"/>
                <a:gd name="connsiteY1" fmla="*/ 705 h 32250"/>
                <a:gd name="connsiteX2" fmla="*/ 32691 w 32250"/>
                <a:gd name="connsiteY2" fmla="*/ 32955 h 32250"/>
                <a:gd name="connsiteX3" fmla="*/ 441 w 32250"/>
                <a:gd name="connsiteY3" fmla="*/ 32955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441" y="705"/>
                  </a:moveTo>
                  <a:lnTo>
                    <a:pt x="32691" y="705"/>
                  </a:lnTo>
                  <a:lnTo>
                    <a:pt x="32691" y="32955"/>
                  </a:lnTo>
                  <a:lnTo>
                    <a:pt x="441" y="32955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48" name="Полилиния: фигура 2347">
              <a:extLst>
                <a:ext uri="{FF2B5EF4-FFF2-40B4-BE49-F238E27FC236}">
                  <a16:creationId xmlns="" xmlns:a16="http://schemas.microsoft.com/office/drawing/2014/main" id="{62DE7D51-99B1-9230-43AB-3B1326C03675}"/>
                </a:ext>
              </a:extLst>
            </p:cNvPr>
            <p:cNvSpPr/>
            <p:nvPr/>
          </p:nvSpPr>
          <p:spPr>
            <a:xfrm>
              <a:off x="9898814" y="2646721"/>
              <a:ext cx="32250" cy="32250"/>
            </a:xfrm>
            <a:custGeom>
              <a:avLst/>
              <a:gdLst>
                <a:gd name="connsiteX0" fmla="*/ 537 w 32250"/>
                <a:gd name="connsiteY0" fmla="*/ 705 h 32250"/>
                <a:gd name="connsiteX1" fmla="*/ 32787 w 32250"/>
                <a:gd name="connsiteY1" fmla="*/ 705 h 32250"/>
                <a:gd name="connsiteX2" fmla="*/ 32787 w 32250"/>
                <a:gd name="connsiteY2" fmla="*/ 32955 h 32250"/>
                <a:gd name="connsiteX3" fmla="*/ 537 w 32250"/>
                <a:gd name="connsiteY3" fmla="*/ 32955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537" y="705"/>
                  </a:moveTo>
                  <a:lnTo>
                    <a:pt x="32787" y="705"/>
                  </a:lnTo>
                  <a:lnTo>
                    <a:pt x="32787" y="32955"/>
                  </a:lnTo>
                  <a:lnTo>
                    <a:pt x="537" y="32955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49" name="Полилиния: фигура 2348">
              <a:extLst>
                <a:ext uri="{FF2B5EF4-FFF2-40B4-BE49-F238E27FC236}">
                  <a16:creationId xmlns="" xmlns:a16="http://schemas.microsoft.com/office/drawing/2014/main" id="{C5BA2CBE-3440-C120-83C0-4EC3B3592137}"/>
                </a:ext>
              </a:extLst>
            </p:cNvPr>
            <p:cNvSpPr/>
            <p:nvPr/>
          </p:nvSpPr>
          <p:spPr>
            <a:xfrm>
              <a:off x="9961435" y="2646721"/>
              <a:ext cx="32250" cy="32250"/>
            </a:xfrm>
            <a:custGeom>
              <a:avLst/>
              <a:gdLst>
                <a:gd name="connsiteX0" fmla="*/ 585 w 32250"/>
                <a:gd name="connsiteY0" fmla="*/ 705 h 32250"/>
                <a:gd name="connsiteX1" fmla="*/ 32835 w 32250"/>
                <a:gd name="connsiteY1" fmla="*/ 705 h 32250"/>
                <a:gd name="connsiteX2" fmla="*/ 32835 w 32250"/>
                <a:gd name="connsiteY2" fmla="*/ 32955 h 32250"/>
                <a:gd name="connsiteX3" fmla="*/ 585 w 32250"/>
                <a:gd name="connsiteY3" fmla="*/ 32955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585" y="705"/>
                  </a:moveTo>
                  <a:lnTo>
                    <a:pt x="32835" y="705"/>
                  </a:lnTo>
                  <a:lnTo>
                    <a:pt x="32835" y="32955"/>
                  </a:lnTo>
                  <a:lnTo>
                    <a:pt x="585" y="32955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50" name="Полилиния: фигура 2349">
              <a:extLst>
                <a:ext uri="{FF2B5EF4-FFF2-40B4-BE49-F238E27FC236}">
                  <a16:creationId xmlns="" xmlns:a16="http://schemas.microsoft.com/office/drawing/2014/main" id="{6E862C20-49C2-A5CA-8340-714C94F6C45E}"/>
                </a:ext>
              </a:extLst>
            </p:cNvPr>
            <p:cNvSpPr/>
            <p:nvPr/>
          </p:nvSpPr>
          <p:spPr>
            <a:xfrm>
              <a:off x="10024057" y="2646721"/>
              <a:ext cx="32250" cy="32250"/>
            </a:xfrm>
            <a:custGeom>
              <a:avLst/>
              <a:gdLst>
                <a:gd name="connsiteX0" fmla="*/ 633 w 32250"/>
                <a:gd name="connsiteY0" fmla="*/ 705 h 32250"/>
                <a:gd name="connsiteX1" fmla="*/ 32883 w 32250"/>
                <a:gd name="connsiteY1" fmla="*/ 705 h 32250"/>
                <a:gd name="connsiteX2" fmla="*/ 32883 w 32250"/>
                <a:gd name="connsiteY2" fmla="*/ 32955 h 32250"/>
                <a:gd name="connsiteX3" fmla="*/ 633 w 32250"/>
                <a:gd name="connsiteY3" fmla="*/ 32955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633" y="705"/>
                  </a:moveTo>
                  <a:lnTo>
                    <a:pt x="32883" y="705"/>
                  </a:lnTo>
                  <a:lnTo>
                    <a:pt x="32883" y="32955"/>
                  </a:lnTo>
                  <a:lnTo>
                    <a:pt x="633" y="32955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51" name="Полилиния: фигура 2350">
              <a:extLst>
                <a:ext uri="{FF2B5EF4-FFF2-40B4-BE49-F238E27FC236}">
                  <a16:creationId xmlns="" xmlns:a16="http://schemas.microsoft.com/office/drawing/2014/main" id="{06C5D488-852C-C9AE-148B-2096AD5FE4CE}"/>
                </a:ext>
              </a:extLst>
            </p:cNvPr>
            <p:cNvSpPr/>
            <p:nvPr/>
          </p:nvSpPr>
          <p:spPr>
            <a:xfrm>
              <a:off x="10055368" y="2646721"/>
              <a:ext cx="32250" cy="32250"/>
            </a:xfrm>
            <a:custGeom>
              <a:avLst/>
              <a:gdLst>
                <a:gd name="connsiteX0" fmla="*/ 657 w 32250"/>
                <a:gd name="connsiteY0" fmla="*/ 705 h 32250"/>
                <a:gd name="connsiteX1" fmla="*/ 32907 w 32250"/>
                <a:gd name="connsiteY1" fmla="*/ 705 h 32250"/>
                <a:gd name="connsiteX2" fmla="*/ 32907 w 32250"/>
                <a:gd name="connsiteY2" fmla="*/ 32955 h 32250"/>
                <a:gd name="connsiteX3" fmla="*/ 657 w 32250"/>
                <a:gd name="connsiteY3" fmla="*/ 32955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657" y="705"/>
                  </a:moveTo>
                  <a:lnTo>
                    <a:pt x="32907" y="705"/>
                  </a:lnTo>
                  <a:lnTo>
                    <a:pt x="32907" y="32955"/>
                  </a:lnTo>
                  <a:lnTo>
                    <a:pt x="657" y="32955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52" name="Полилиния: фигура 2351">
              <a:extLst>
                <a:ext uri="{FF2B5EF4-FFF2-40B4-BE49-F238E27FC236}">
                  <a16:creationId xmlns="" xmlns:a16="http://schemas.microsoft.com/office/drawing/2014/main" id="{D1823011-F453-E051-EBFA-84886180FED6}"/>
                </a:ext>
              </a:extLst>
            </p:cNvPr>
            <p:cNvSpPr/>
            <p:nvPr/>
          </p:nvSpPr>
          <p:spPr>
            <a:xfrm>
              <a:off x="10117989" y="2646721"/>
              <a:ext cx="32250" cy="32250"/>
            </a:xfrm>
            <a:custGeom>
              <a:avLst/>
              <a:gdLst>
                <a:gd name="connsiteX0" fmla="*/ 705 w 32250"/>
                <a:gd name="connsiteY0" fmla="*/ 705 h 32250"/>
                <a:gd name="connsiteX1" fmla="*/ 32955 w 32250"/>
                <a:gd name="connsiteY1" fmla="*/ 705 h 32250"/>
                <a:gd name="connsiteX2" fmla="*/ 32955 w 32250"/>
                <a:gd name="connsiteY2" fmla="*/ 32955 h 32250"/>
                <a:gd name="connsiteX3" fmla="*/ 705 w 32250"/>
                <a:gd name="connsiteY3" fmla="*/ 32955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705" y="705"/>
                  </a:moveTo>
                  <a:lnTo>
                    <a:pt x="32955" y="705"/>
                  </a:lnTo>
                  <a:lnTo>
                    <a:pt x="32955" y="32955"/>
                  </a:lnTo>
                  <a:lnTo>
                    <a:pt x="705" y="32955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53" name="Полилиния: фигура 2352">
              <a:extLst>
                <a:ext uri="{FF2B5EF4-FFF2-40B4-BE49-F238E27FC236}">
                  <a16:creationId xmlns="" xmlns:a16="http://schemas.microsoft.com/office/drawing/2014/main" id="{3D81B86B-8808-E425-DA41-AAF9DFC64DCC}"/>
                </a:ext>
              </a:extLst>
            </p:cNvPr>
            <p:cNvSpPr/>
            <p:nvPr/>
          </p:nvSpPr>
          <p:spPr>
            <a:xfrm>
              <a:off x="9585706" y="2678032"/>
              <a:ext cx="32250" cy="32250"/>
            </a:xfrm>
            <a:custGeom>
              <a:avLst/>
              <a:gdLst>
                <a:gd name="connsiteX0" fmla="*/ 297 w 32250"/>
                <a:gd name="connsiteY0" fmla="*/ 729 h 32250"/>
                <a:gd name="connsiteX1" fmla="*/ 32547 w 32250"/>
                <a:gd name="connsiteY1" fmla="*/ 729 h 32250"/>
                <a:gd name="connsiteX2" fmla="*/ 32547 w 32250"/>
                <a:gd name="connsiteY2" fmla="*/ 32979 h 32250"/>
                <a:gd name="connsiteX3" fmla="*/ 297 w 32250"/>
                <a:gd name="connsiteY3" fmla="*/ 32979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297" y="729"/>
                  </a:moveTo>
                  <a:lnTo>
                    <a:pt x="32547" y="729"/>
                  </a:lnTo>
                  <a:lnTo>
                    <a:pt x="32547" y="32979"/>
                  </a:lnTo>
                  <a:lnTo>
                    <a:pt x="297" y="32979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54" name="Полилиния: фигура 2353">
              <a:extLst>
                <a:ext uri="{FF2B5EF4-FFF2-40B4-BE49-F238E27FC236}">
                  <a16:creationId xmlns="" xmlns:a16="http://schemas.microsoft.com/office/drawing/2014/main" id="{821D9BA3-4A71-5EC6-21BE-BDCD0A950C0B}"/>
                </a:ext>
              </a:extLst>
            </p:cNvPr>
            <p:cNvSpPr/>
            <p:nvPr/>
          </p:nvSpPr>
          <p:spPr>
            <a:xfrm>
              <a:off x="9617017" y="2678032"/>
              <a:ext cx="32250" cy="32250"/>
            </a:xfrm>
            <a:custGeom>
              <a:avLst/>
              <a:gdLst>
                <a:gd name="connsiteX0" fmla="*/ 321 w 32250"/>
                <a:gd name="connsiteY0" fmla="*/ 729 h 32250"/>
                <a:gd name="connsiteX1" fmla="*/ 32571 w 32250"/>
                <a:gd name="connsiteY1" fmla="*/ 729 h 32250"/>
                <a:gd name="connsiteX2" fmla="*/ 32571 w 32250"/>
                <a:gd name="connsiteY2" fmla="*/ 32979 h 32250"/>
                <a:gd name="connsiteX3" fmla="*/ 321 w 32250"/>
                <a:gd name="connsiteY3" fmla="*/ 32979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321" y="729"/>
                  </a:moveTo>
                  <a:lnTo>
                    <a:pt x="32571" y="729"/>
                  </a:lnTo>
                  <a:lnTo>
                    <a:pt x="32571" y="32979"/>
                  </a:lnTo>
                  <a:lnTo>
                    <a:pt x="321" y="32979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55" name="Полилиния: фигура 2354">
              <a:extLst>
                <a:ext uri="{FF2B5EF4-FFF2-40B4-BE49-F238E27FC236}">
                  <a16:creationId xmlns="" xmlns:a16="http://schemas.microsoft.com/office/drawing/2014/main" id="{F9A944DC-4730-1137-89FA-3C7A47E46EF9}"/>
                </a:ext>
              </a:extLst>
            </p:cNvPr>
            <p:cNvSpPr/>
            <p:nvPr/>
          </p:nvSpPr>
          <p:spPr>
            <a:xfrm>
              <a:off x="9804881" y="2678032"/>
              <a:ext cx="32250" cy="32250"/>
            </a:xfrm>
            <a:custGeom>
              <a:avLst/>
              <a:gdLst>
                <a:gd name="connsiteX0" fmla="*/ 465 w 32250"/>
                <a:gd name="connsiteY0" fmla="*/ 729 h 32250"/>
                <a:gd name="connsiteX1" fmla="*/ 32715 w 32250"/>
                <a:gd name="connsiteY1" fmla="*/ 729 h 32250"/>
                <a:gd name="connsiteX2" fmla="*/ 32715 w 32250"/>
                <a:gd name="connsiteY2" fmla="*/ 32979 h 32250"/>
                <a:gd name="connsiteX3" fmla="*/ 465 w 32250"/>
                <a:gd name="connsiteY3" fmla="*/ 32979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465" y="729"/>
                  </a:moveTo>
                  <a:lnTo>
                    <a:pt x="32715" y="729"/>
                  </a:lnTo>
                  <a:lnTo>
                    <a:pt x="32715" y="32979"/>
                  </a:lnTo>
                  <a:lnTo>
                    <a:pt x="465" y="32979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56" name="Полилиния: фигура 2355">
              <a:extLst>
                <a:ext uri="{FF2B5EF4-FFF2-40B4-BE49-F238E27FC236}">
                  <a16:creationId xmlns="" xmlns:a16="http://schemas.microsoft.com/office/drawing/2014/main" id="{83BA40C6-CEC7-6701-9725-95571D03599D}"/>
                </a:ext>
              </a:extLst>
            </p:cNvPr>
            <p:cNvSpPr/>
            <p:nvPr/>
          </p:nvSpPr>
          <p:spPr>
            <a:xfrm>
              <a:off x="9836192" y="2678032"/>
              <a:ext cx="32250" cy="32250"/>
            </a:xfrm>
            <a:custGeom>
              <a:avLst/>
              <a:gdLst>
                <a:gd name="connsiteX0" fmla="*/ 489 w 32250"/>
                <a:gd name="connsiteY0" fmla="*/ 729 h 32250"/>
                <a:gd name="connsiteX1" fmla="*/ 32739 w 32250"/>
                <a:gd name="connsiteY1" fmla="*/ 729 h 32250"/>
                <a:gd name="connsiteX2" fmla="*/ 32739 w 32250"/>
                <a:gd name="connsiteY2" fmla="*/ 32979 h 32250"/>
                <a:gd name="connsiteX3" fmla="*/ 489 w 32250"/>
                <a:gd name="connsiteY3" fmla="*/ 32979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489" y="729"/>
                  </a:moveTo>
                  <a:lnTo>
                    <a:pt x="32739" y="729"/>
                  </a:lnTo>
                  <a:lnTo>
                    <a:pt x="32739" y="32979"/>
                  </a:lnTo>
                  <a:lnTo>
                    <a:pt x="489" y="32979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57" name="Полилиния: фигура 2356">
              <a:extLst>
                <a:ext uri="{FF2B5EF4-FFF2-40B4-BE49-F238E27FC236}">
                  <a16:creationId xmlns="" xmlns:a16="http://schemas.microsoft.com/office/drawing/2014/main" id="{C620BE9B-F8F4-D9B7-FD6F-10C4DBB816B0}"/>
                </a:ext>
              </a:extLst>
            </p:cNvPr>
            <p:cNvSpPr/>
            <p:nvPr/>
          </p:nvSpPr>
          <p:spPr>
            <a:xfrm>
              <a:off x="9867503" y="2678032"/>
              <a:ext cx="32250" cy="32250"/>
            </a:xfrm>
            <a:custGeom>
              <a:avLst/>
              <a:gdLst>
                <a:gd name="connsiteX0" fmla="*/ 513 w 32250"/>
                <a:gd name="connsiteY0" fmla="*/ 729 h 32250"/>
                <a:gd name="connsiteX1" fmla="*/ 32763 w 32250"/>
                <a:gd name="connsiteY1" fmla="*/ 729 h 32250"/>
                <a:gd name="connsiteX2" fmla="*/ 32763 w 32250"/>
                <a:gd name="connsiteY2" fmla="*/ 32979 h 32250"/>
                <a:gd name="connsiteX3" fmla="*/ 513 w 32250"/>
                <a:gd name="connsiteY3" fmla="*/ 32979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513" y="729"/>
                  </a:moveTo>
                  <a:lnTo>
                    <a:pt x="32763" y="729"/>
                  </a:lnTo>
                  <a:lnTo>
                    <a:pt x="32763" y="32979"/>
                  </a:lnTo>
                  <a:lnTo>
                    <a:pt x="513" y="32979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58" name="Полилиния: фигура 2357">
              <a:extLst>
                <a:ext uri="{FF2B5EF4-FFF2-40B4-BE49-F238E27FC236}">
                  <a16:creationId xmlns="" xmlns:a16="http://schemas.microsoft.com/office/drawing/2014/main" id="{8868C6E3-FCF0-E212-1656-57121203B0AF}"/>
                </a:ext>
              </a:extLst>
            </p:cNvPr>
            <p:cNvSpPr/>
            <p:nvPr/>
          </p:nvSpPr>
          <p:spPr>
            <a:xfrm>
              <a:off x="9961435" y="2678032"/>
              <a:ext cx="32250" cy="32250"/>
            </a:xfrm>
            <a:custGeom>
              <a:avLst/>
              <a:gdLst>
                <a:gd name="connsiteX0" fmla="*/ 585 w 32250"/>
                <a:gd name="connsiteY0" fmla="*/ 729 h 32250"/>
                <a:gd name="connsiteX1" fmla="*/ 32835 w 32250"/>
                <a:gd name="connsiteY1" fmla="*/ 729 h 32250"/>
                <a:gd name="connsiteX2" fmla="*/ 32835 w 32250"/>
                <a:gd name="connsiteY2" fmla="*/ 32979 h 32250"/>
                <a:gd name="connsiteX3" fmla="*/ 585 w 32250"/>
                <a:gd name="connsiteY3" fmla="*/ 32979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585" y="729"/>
                  </a:moveTo>
                  <a:lnTo>
                    <a:pt x="32835" y="729"/>
                  </a:lnTo>
                  <a:lnTo>
                    <a:pt x="32835" y="32979"/>
                  </a:lnTo>
                  <a:lnTo>
                    <a:pt x="585" y="32979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59" name="Полилиния: фигура 2358">
              <a:extLst>
                <a:ext uri="{FF2B5EF4-FFF2-40B4-BE49-F238E27FC236}">
                  <a16:creationId xmlns="" xmlns:a16="http://schemas.microsoft.com/office/drawing/2014/main" id="{CE699626-5965-A506-42A0-E1BE08BD722A}"/>
                </a:ext>
              </a:extLst>
            </p:cNvPr>
            <p:cNvSpPr/>
            <p:nvPr/>
          </p:nvSpPr>
          <p:spPr>
            <a:xfrm>
              <a:off x="10024057" y="2678032"/>
              <a:ext cx="32250" cy="32250"/>
            </a:xfrm>
            <a:custGeom>
              <a:avLst/>
              <a:gdLst>
                <a:gd name="connsiteX0" fmla="*/ 633 w 32250"/>
                <a:gd name="connsiteY0" fmla="*/ 729 h 32250"/>
                <a:gd name="connsiteX1" fmla="*/ 32883 w 32250"/>
                <a:gd name="connsiteY1" fmla="*/ 729 h 32250"/>
                <a:gd name="connsiteX2" fmla="*/ 32883 w 32250"/>
                <a:gd name="connsiteY2" fmla="*/ 32979 h 32250"/>
                <a:gd name="connsiteX3" fmla="*/ 633 w 32250"/>
                <a:gd name="connsiteY3" fmla="*/ 32979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633" y="729"/>
                  </a:moveTo>
                  <a:lnTo>
                    <a:pt x="32883" y="729"/>
                  </a:lnTo>
                  <a:lnTo>
                    <a:pt x="32883" y="32979"/>
                  </a:lnTo>
                  <a:lnTo>
                    <a:pt x="633" y="32979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60" name="Полилиния: фигура 2359">
              <a:extLst>
                <a:ext uri="{FF2B5EF4-FFF2-40B4-BE49-F238E27FC236}">
                  <a16:creationId xmlns="" xmlns:a16="http://schemas.microsoft.com/office/drawing/2014/main" id="{0EA7B9FD-8B66-E2AC-7839-74CFA64F9388}"/>
                </a:ext>
              </a:extLst>
            </p:cNvPr>
            <p:cNvSpPr/>
            <p:nvPr/>
          </p:nvSpPr>
          <p:spPr>
            <a:xfrm>
              <a:off x="10055368" y="2678032"/>
              <a:ext cx="32250" cy="32250"/>
            </a:xfrm>
            <a:custGeom>
              <a:avLst/>
              <a:gdLst>
                <a:gd name="connsiteX0" fmla="*/ 657 w 32250"/>
                <a:gd name="connsiteY0" fmla="*/ 729 h 32250"/>
                <a:gd name="connsiteX1" fmla="*/ 32907 w 32250"/>
                <a:gd name="connsiteY1" fmla="*/ 729 h 32250"/>
                <a:gd name="connsiteX2" fmla="*/ 32907 w 32250"/>
                <a:gd name="connsiteY2" fmla="*/ 32979 h 32250"/>
                <a:gd name="connsiteX3" fmla="*/ 657 w 32250"/>
                <a:gd name="connsiteY3" fmla="*/ 32979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657" y="729"/>
                  </a:moveTo>
                  <a:lnTo>
                    <a:pt x="32907" y="729"/>
                  </a:lnTo>
                  <a:lnTo>
                    <a:pt x="32907" y="32979"/>
                  </a:lnTo>
                  <a:lnTo>
                    <a:pt x="657" y="32979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61" name="Полилиния: фигура 2360">
              <a:extLst>
                <a:ext uri="{FF2B5EF4-FFF2-40B4-BE49-F238E27FC236}">
                  <a16:creationId xmlns="" xmlns:a16="http://schemas.microsoft.com/office/drawing/2014/main" id="{E4B3A231-39E1-8778-E428-8D3C0039154D}"/>
                </a:ext>
              </a:extLst>
            </p:cNvPr>
            <p:cNvSpPr/>
            <p:nvPr/>
          </p:nvSpPr>
          <p:spPr>
            <a:xfrm>
              <a:off x="10086679" y="2678032"/>
              <a:ext cx="32250" cy="32250"/>
            </a:xfrm>
            <a:custGeom>
              <a:avLst/>
              <a:gdLst>
                <a:gd name="connsiteX0" fmla="*/ 681 w 32250"/>
                <a:gd name="connsiteY0" fmla="*/ 729 h 32250"/>
                <a:gd name="connsiteX1" fmla="*/ 32931 w 32250"/>
                <a:gd name="connsiteY1" fmla="*/ 729 h 32250"/>
                <a:gd name="connsiteX2" fmla="*/ 32931 w 32250"/>
                <a:gd name="connsiteY2" fmla="*/ 32979 h 32250"/>
                <a:gd name="connsiteX3" fmla="*/ 681 w 32250"/>
                <a:gd name="connsiteY3" fmla="*/ 32979 h 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50" h="32250">
                  <a:moveTo>
                    <a:pt x="681" y="729"/>
                  </a:moveTo>
                  <a:lnTo>
                    <a:pt x="32931" y="729"/>
                  </a:lnTo>
                  <a:lnTo>
                    <a:pt x="32931" y="32979"/>
                  </a:lnTo>
                  <a:lnTo>
                    <a:pt x="681" y="32979"/>
                  </a:lnTo>
                  <a:close/>
                </a:path>
              </a:pathLst>
            </a:custGeom>
            <a:grpFill/>
            <a:ln w="5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62" name="Полилиния: фигура 2361">
              <a:extLst>
                <a:ext uri="{FF2B5EF4-FFF2-40B4-BE49-F238E27FC236}">
                  <a16:creationId xmlns="" xmlns:a16="http://schemas.microsoft.com/office/drawing/2014/main" id="{65804487-9A38-2D82-8393-38A5BF80CC1A}"/>
                </a:ext>
              </a:extLst>
            </p:cNvPr>
            <p:cNvSpPr/>
            <p:nvPr/>
          </p:nvSpPr>
          <p:spPr>
            <a:xfrm>
              <a:off x="9272598" y="1801330"/>
              <a:ext cx="219175" cy="219175"/>
            </a:xfrm>
            <a:custGeom>
              <a:avLst/>
              <a:gdLst>
                <a:gd name="connsiteX0" fmla="*/ 219301 w 219175"/>
                <a:gd name="connsiteY0" fmla="*/ 219301 h 219175"/>
                <a:gd name="connsiteX1" fmla="*/ 219301 w 219175"/>
                <a:gd name="connsiteY1" fmla="*/ 69009 h 219175"/>
                <a:gd name="connsiteX2" fmla="*/ 150417 w 219175"/>
                <a:gd name="connsiteY2" fmla="*/ 125 h 219175"/>
                <a:gd name="connsiteX3" fmla="*/ 69009 w 219175"/>
                <a:gd name="connsiteY3" fmla="*/ 125 h 219175"/>
                <a:gd name="connsiteX4" fmla="*/ 125 w 219175"/>
                <a:gd name="connsiteY4" fmla="*/ 69009 h 219175"/>
                <a:gd name="connsiteX5" fmla="*/ 125 w 219175"/>
                <a:gd name="connsiteY5" fmla="*/ 148851 h 219175"/>
                <a:gd name="connsiteX6" fmla="*/ 69009 w 219175"/>
                <a:gd name="connsiteY6" fmla="*/ 219301 h 219175"/>
                <a:gd name="connsiteX7" fmla="*/ 219301 w 219175"/>
                <a:gd name="connsiteY7" fmla="*/ 219301 h 219175"/>
                <a:gd name="connsiteX8" fmla="*/ 75271 w 219175"/>
                <a:gd name="connsiteY8" fmla="*/ 31436 h 219175"/>
                <a:gd name="connsiteX9" fmla="*/ 144155 w 219175"/>
                <a:gd name="connsiteY9" fmla="*/ 31436 h 219175"/>
                <a:gd name="connsiteX10" fmla="*/ 187990 w 219175"/>
                <a:gd name="connsiteY10" fmla="*/ 75271 h 219175"/>
                <a:gd name="connsiteX11" fmla="*/ 187990 w 219175"/>
                <a:gd name="connsiteY11" fmla="*/ 187990 h 219175"/>
                <a:gd name="connsiteX12" fmla="*/ 75271 w 219175"/>
                <a:gd name="connsiteY12" fmla="*/ 187990 h 219175"/>
                <a:gd name="connsiteX13" fmla="*/ 31436 w 219175"/>
                <a:gd name="connsiteY13" fmla="*/ 144155 h 219175"/>
                <a:gd name="connsiteX14" fmla="*/ 31436 w 219175"/>
                <a:gd name="connsiteY14" fmla="*/ 75271 h 219175"/>
                <a:gd name="connsiteX15" fmla="*/ 75271 w 219175"/>
                <a:gd name="connsiteY15" fmla="*/ 31436 h 219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175" h="219175">
                  <a:moveTo>
                    <a:pt x="219301" y="219301"/>
                  </a:moveTo>
                  <a:lnTo>
                    <a:pt x="219301" y="69009"/>
                  </a:lnTo>
                  <a:cubicBezTo>
                    <a:pt x="219301" y="31436"/>
                    <a:pt x="187990" y="125"/>
                    <a:pt x="150417" y="125"/>
                  </a:cubicBezTo>
                  <a:lnTo>
                    <a:pt x="69009" y="125"/>
                  </a:lnTo>
                  <a:cubicBezTo>
                    <a:pt x="31436" y="125"/>
                    <a:pt x="125" y="31436"/>
                    <a:pt x="125" y="69009"/>
                  </a:cubicBezTo>
                  <a:lnTo>
                    <a:pt x="125" y="148851"/>
                  </a:lnTo>
                  <a:cubicBezTo>
                    <a:pt x="125" y="187990"/>
                    <a:pt x="31436" y="219301"/>
                    <a:pt x="69009" y="219301"/>
                  </a:cubicBezTo>
                  <a:lnTo>
                    <a:pt x="219301" y="219301"/>
                  </a:lnTo>
                  <a:close/>
                  <a:moveTo>
                    <a:pt x="75271" y="31436"/>
                  </a:moveTo>
                  <a:lnTo>
                    <a:pt x="144155" y="31436"/>
                  </a:lnTo>
                  <a:cubicBezTo>
                    <a:pt x="167638" y="31436"/>
                    <a:pt x="187990" y="51788"/>
                    <a:pt x="187990" y="75271"/>
                  </a:cubicBezTo>
                  <a:lnTo>
                    <a:pt x="187990" y="187990"/>
                  </a:lnTo>
                  <a:lnTo>
                    <a:pt x="75271" y="187990"/>
                  </a:lnTo>
                  <a:cubicBezTo>
                    <a:pt x="51788" y="187990"/>
                    <a:pt x="31436" y="167638"/>
                    <a:pt x="31436" y="144155"/>
                  </a:cubicBezTo>
                  <a:lnTo>
                    <a:pt x="31436" y="75271"/>
                  </a:lnTo>
                  <a:cubicBezTo>
                    <a:pt x="31436" y="51788"/>
                    <a:pt x="51788" y="31436"/>
                    <a:pt x="75271" y="31436"/>
                  </a:cubicBezTo>
                  <a:close/>
                </a:path>
              </a:pathLst>
            </a:custGeom>
            <a:grpFill/>
            <a:ln w="15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63" name="Полилиния: фигура 2362">
              <a:extLst>
                <a:ext uri="{FF2B5EF4-FFF2-40B4-BE49-F238E27FC236}">
                  <a16:creationId xmlns="" xmlns:a16="http://schemas.microsoft.com/office/drawing/2014/main" id="{DC813B18-0FC8-05A1-575C-BF37EE8B05F0}"/>
                </a:ext>
              </a:extLst>
            </p:cNvPr>
            <p:cNvSpPr/>
            <p:nvPr/>
          </p:nvSpPr>
          <p:spPr>
            <a:xfrm rot="5400000">
              <a:off x="9961435" y="1801330"/>
              <a:ext cx="219175" cy="219175"/>
            </a:xfrm>
            <a:custGeom>
              <a:avLst/>
              <a:gdLst>
                <a:gd name="connsiteX0" fmla="*/ 219829 w 219175"/>
                <a:gd name="connsiteY0" fmla="*/ 219301 h 219175"/>
                <a:gd name="connsiteX1" fmla="*/ 219829 w 219175"/>
                <a:gd name="connsiteY1" fmla="*/ 69009 h 219175"/>
                <a:gd name="connsiteX2" fmla="*/ 150945 w 219175"/>
                <a:gd name="connsiteY2" fmla="*/ 125 h 219175"/>
                <a:gd name="connsiteX3" fmla="*/ 69537 w 219175"/>
                <a:gd name="connsiteY3" fmla="*/ 125 h 219175"/>
                <a:gd name="connsiteX4" fmla="*/ 653 w 219175"/>
                <a:gd name="connsiteY4" fmla="*/ 69009 h 219175"/>
                <a:gd name="connsiteX5" fmla="*/ 653 w 219175"/>
                <a:gd name="connsiteY5" fmla="*/ 148851 h 219175"/>
                <a:gd name="connsiteX6" fmla="*/ 69537 w 219175"/>
                <a:gd name="connsiteY6" fmla="*/ 219301 h 219175"/>
                <a:gd name="connsiteX7" fmla="*/ 219829 w 219175"/>
                <a:gd name="connsiteY7" fmla="*/ 219301 h 219175"/>
                <a:gd name="connsiteX8" fmla="*/ 75799 w 219175"/>
                <a:gd name="connsiteY8" fmla="*/ 31436 h 219175"/>
                <a:gd name="connsiteX9" fmla="*/ 144683 w 219175"/>
                <a:gd name="connsiteY9" fmla="*/ 31436 h 219175"/>
                <a:gd name="connsiteX10" fmla="*/ 188518 w 219175"/>
                <a:gd name="connsiteY10" fmla="*/ 75271 h 219175"/>
                <a:gd name="connsiteX11" fmla="*/ 188518 w 219175"/>
                <a:gd name="connsiteY11" fmla="*/ 187990 h 219175"/>
                <a:gd name="connsiteX12" fmla="*/ 75799 w 219175"/>
                <a:gd name="connsiteY12" fmla="*/ 187990 h 219175"/>
                <a:gd name="connsiteX13" fmla="*/ 31964 w 219175"/>
                <a:gd name="connsiteY13" fmla="*/ 144155 h 219175"/>
                <a:gd name="connsiteX14" fmla="*/ 31964 w 219175"/>
                <a:gd name="connsiteY14" fmla="*/ 75271 h 219175"/>
                <a:gd name="connsiteX15" fmla="*/ 75799 w 219175"/>
                <a:gd name="connsiteY15" fmla="*/ 31436 h 219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175" h="219175">
                  <a:moveTo>
                    <a:pt x="219829" y="219301"/>
                  </a:moveTo>
                  <a:lnTo>
                    <a:pt x="219829" y="69009"/>
                  </a:lnTo>
                  <a:cubicBezTo>
                    <a:pt x="219829" y="31436"/>
                    <a:pt x="188518" y="125"/>
                    <a:pt x="150945" y="125"/>
                  </a:cubicBezTo>
                  <a:lnTo>
                    <a:pt x="69537" y="125"/>
                  </a:lnTo>
                  <a:cubicBezTo>
                    <a:pt x="31964" y="125"/>
                    <a:pt x="653" y="31436"/>
                    <a:pt x="653" y="69009"/>
                  </a:cubicBezTo>
                  <a:lnTo>
                    <a:pt x="653" y="148851"/>
                  </a:lnTo>
                  <a:cubicBezTo>
                    <a:pt x="653" y="187990"/>
                    <a:pt x="31964" y="219301"/>
                    <a:pt x="69537" y="219301"/>
                  </a:cubicBezTo>
                  <a:lnTo>
                    <a:pt x="219829" y="219301"/>
                  </a:lnTo>
                  <a:close/>
                  <a:moveTo>
                    <a:pt x="75799" y="31436"/>
                  </a:moveTo>
                  <a:lnTo>
                    <a:pt x="144683" y="31436"/>
                  </a:lnTo>
                  <a:cubicBezTo>
                    <a:pt x="168166" y="31436"/>
                    <a:pt x="188518" y="51788"/>
                    <a:pt x="188518" y="75271"/>
                  </a:cubicBezTo>
                  <a:lnTo>
                    <a:pt x="188518" y="187990"/>
                  </a:lnTo>
                  <a:lnTo>
                    <a:pt x="75799" y="187990"/>
                  </a:lnTo>
                  <a:cubicBezTo>
                    <a:pt x="52316" y="187990"/>
                    <a:pt x="31964" y="167638"/>
                    <a:pt x="31964" y="144155"/>
                  </a:cubicBezTo>
                  <a:lnTo>
                    <a:pt x="31964" y="75271"/>
                  </a:lnTo>
                  <a:cubicBezTo>
                    <a:pt x="31964" y="51788"/>
                    <a:pt x="52316" y="31436"/>
                    <a:pt x="75799" y="31436"/>
                  </a:cubicBezTo>
                  <a:close/>
                </a:path>
              </a:pathLst>
            </a:custGeom>
            <a:grpFill/>
            <a:ln w="15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64" name="Полилиния: фигура 2363">
              <a:extLst>
                <a:ext uri="{FF2B5EF4-FFF2-40B4-BE49-F238E27FC236}">
                  <a16:creationId xmlns="" xmlns:a16="http://schemas.microsoft.com/office/drawing/2014/main" id="{22F819E4-10D7-12E2-0112-0E1B53AE9442}"/>
                </a:ext>
              </a:extLst>
            </p:cNvPr>
            <p:cNvSpPr/>
            <p:nvPr/>
          </p:nvSpPr>
          <p:spPr>
            <a:xfrm rot="-5400000">
              <a:off x="9272598" y="2490167"/>
              <a:ext cx="219175" cy="219175"/>
            </a:xfrm>
            <a:custGeom>
              <a:avLst/>
              <a:gdLst>
                <a:gd name="connsiteX0" fmla="*/ 219301 w 219175"/>
                <a:gd name="connsiteY0" fmla="*/ 219829 h 219175"/>
                <a:gd name="connsiteX1" fmla="*/ 219301 w 219175"/>
                <a:gd name="connsiteY1" fmla="*/ 69537 h 219175"/>
                <a:gd name="connsiteX2" fmla="*/ 150417 w 219175"/>
                <a:gd name="connsiteY2" fmla="*/ 653 h 219175"/>
                <a:gd name="connsiteX3" fmla="*/ 69009 w 219175"/>
                <a:gd name="connsiteY3" fmla="*/ 653 h 219175"/>
                <a:gd name="connsiteX4" fmla="*/ 125 w 219175"/>
                <a:gd name="connsiteY4" fmla="*/ 69537 h 219175"/>
                <a:gd name="connsiteX5" fmla="*/ 125 w 219175"/>
                <a:gd name="connsiteY5" fmla="*/ 149379 h 219175"/>
                <a:gd name="connsiteX6" fmla="*/ 69009 w 219175"/>
                <a:gd name="connsiteY6" fmla="*/ 219829 h 219175"/>
                <a:gd name="connsiteX7" fmla="*/ 219301 w 219175"/>
                <a:gd name="connsiteY7" fmla="*/ 219829 h 219175"/>
                <a:gd name="connsiteX8" fmla="*/ 75271 w 219175"/>
                <a:gd name="connsiteY8" fmla="*/ 31964 h 219175"/>
                <a:gd name="connsiteX9" fmla="*/ 144155 w 219175"/>
                <a:gd name="connsiteY9" fmla="*/ 31964 h 219175"/>
                <a:gd name="connsiteX10" fmla="*/ 187990 w 219175"/>
                <a:gd name="connsiteY10" fmla="*/ 75799 h 219175"/>
                <a:gd name="connsiteX11" fmla="*/ 187990 w 219175"/>
                <a:gd name="connsiteY11" fmla="*/ 188518 h 219175"/>
                <a:gd name="connsiteX12" fmla="*/ 75271 w 219175"/>
                <a:gd name="connsiteY12" fmla="*/ 188518 h 219175"/>
                <a:gd name="connsiteX13" fmla="*/ 31436 w 219175"/>
                <a:gd name="connsiteY13" fmla="*/ 144683 h 219175"/>
                <a:gd name="connsiteX14" fmla="*/ 31436 w 219175"/>
                <a:gd name="connsiteY14" fmla="*/ 75799 h 219175"/>
                <a:gd name="connsiteX15" fmla="*/ 75271 w 219175"/>
                <a:gd name="connsiteY15" fmla="*/ 31964 h 219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175" h="219175">
                  <a:moveTo>
                    <a:pt x="219301" y="219829"/>
                  </a:moveTo>
                  <a:lnTo>
                    <a:pt x="219301" y="69537"/>
                  </a:lnTo>
                  <a:cubicBezTo>
                    <a:pt x="219301" y="31964"/>
                    <a:pt x="187990" y="653"/>
                    <a:pt x="150417" y="653"/>
                  </a:cubicBezTo>
                  <a:lnTo>
                    <a:pt x="69009" y="653"/>
                  </a:lnTo>
                  <a:cubicBezTo>
                    <a:pt x="31436" y="653"/>
                    <a:pt x="125" y="31964"/>
                    <a:pt x="125" y="69537"/>
                  </a:cubicBezTo>
                  <a:lnTo>
                    <a:pt x="125" y="149379"/>
                  </a:lnTo>
                  <a:cubicBezTo>
                    <a:pt x="125" y="188518"/>
                    <a:pt x="31436" y="219829"/>
                    <a:pt x="69009" y="219829"/>
                  </a:cubicBezTo>
                  <a:lnTo>
                    <a:pt x="219301" y="219829"/>
                  </a:lnTo>
                  <a:close/>
                  <a:moveTo>
                    <a:pt x="75271" y="31964"/>
                  </a:moveTo>
                  <a:lnTo>
                    <a:pt x="144155" y="31964"/>
                  </a:lnTo>
                  <a:cubicBezTo>
                    <a:pt x="167638" y="31964"/>
                    <a:pt x="187990" y="52316"/>
                    <a:pt x="187990" y="75799"/>
                  </a:cubicBezTo>
                  <a:lnTo>
                    <a:pt x="187990" y="188518"/>
                  </a:lnTo>
                  <a:lnTo>
                    <a:pt x="75271" y="188518"/>
                  </a:lnTo>
                  <a:cubicBezTo>
                    <a:pt x="51788" y="188518"/>
                    <a:pt x="31436" y="168166"/>
                    <a:pt x="31436" y="144683"/>
                  </a:cubicBezTo>
                  <a:lnTo>
                    <a:pt x="31436" y="75799"/>
                  </a:lnTo>
                  <a:cubicBezTo>
                    <a:pt x="31436" y="52316"/>
                    <a:pt x="51788" y="31964"/>
                    <a:pt x="75271" y="31964"/>
                  </a:cubicBezTo>
                  <a:close/>
                </a:path>
              </a:pathLst>
            </a:custGeom>
            <a:grpFill/>
            <a:ln w="15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65" name="Полилиния: фигура 2364">
              <a:extLst>
                <a:ext uri="{FF2B5EF4-FFF2-40B4-BE49-F238E27FC236}">
                  <a16:creationId xmlns="" xmlns:a16="http://schemas.microsoft.com/office/drawing/2014/main" id="{4B1998EE-D421-EDF5-B235-47E1FE242554}"/>
                </a:ext>
              </a:extLst>
            </p:cNvPr>
            <p:cNvSpPr/>
            <p:nvPr/>
          </p:nvSpPr>
          <p:spPr>
            <a:xfrm>
              <a:off x="9335220" y="1863952"/>
              <a:ext cx="93932" cy="93932"/>
            </a:xfrm>
            <a:custGeom>
              <a:avLst/>
              <a:gdLst>
                <a:gd name="connsiteX0" fmla="*/ 129 w 93932"/>
                <a:gd name="connsiteY0" fmla="*/ 129 h 93932"/>
                <a:gd name="connsiteX1" fmla="*/ 94061 w 93932"/>
                <a:gd name="connsiteY1" fmla="*/ 129 h 93932"/>
                <a:gd name="connsiteX2" fmla="*/ 94061 w 93932"/>
                <a:gd name="connsiteY2" fmla="*/ 94061 h 93932"/>
                <a:gd name="connsiteX3" fmla="*/ 129 w 93932"/>
                <a:gd name="connsiteY3" fmla="*/ 94061 h 9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932" h="93932">
                  <a:moveTo>
                    <a:pt x="129" y="129"/>
                  </a:moveTo>
                  <a:lnTo>
                    <a:pt x="94061" y="129"/>
                  </a:lnTo>
                  <a:lnTo>
                    <a:pt x="94061" y="94061"/>
                  </a:lnTo>
                  <a:lnTo>
                    <a:pt x="129" y="94061"/>
                  </a:lnTo>
                  <a:close/>
                </a:path>
              </a:pathLst>
            </a:custGeom>
            <a:grpFill/>
            <a:ln w="15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66" name="Полилиния: фигура 2365">
              <a:extLst>
                <a:ext uri="{FF2B5EF4-FFF2-40B4-BE49-F238E27FC236}">
                  <a16:creationId xmlns="" xmlns:a16="http://schemas.microsoft.com/office/drawing/2014/main" id="{32623312-862B-E58F-9806-CCF45FFE6F3B}"/>
                </a:ext>
              </a:extLst>
            </p:cNvPr>
            <p:cNvSpPr/>
            <p:nvPr/>
          </p:nvSpPr>
          <p:spPr>
            <a:xfrm>
              <a:off x="10024057" y="1863952"/>
              <a:ext cx="93932" cy="93932"/>
            </a:xfrm>
            <a:custGeom>
              <a:avLst/>
              <a:gdLst>
                <a:gd name="connsiteX0" fmla="*/ 657 w 93932"/>
                <a:gd name="connsiteY0" fmla="*/ 129 h 93932"/>
                <a:gd name="connsiteX1" fmla="*/ 94589 w 93932"/>
                <a:gd name="connsiteY1" fmla="*/ 129 h 93932"/>
                <a:gd name="connsiteX2" fmla="*/ 94589 w 93932"/>
                <a:gd name="connsiteY2" fmla="*/ 94061 h 93932"/>
                <a:gd name="connsiteX3" fmla="*/ 657 w 93932"/>
                <a:gd name="connsiteY3" fmla="*/ 94061 h 9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932" h="93932">
                  <a:moveTo>
                    <a:pt x="657" y="129"/>
                  </a:moveTo>
                  <a:lnTo>
                    <a:pt x="94589" y="129"/>
                  </a:lnTo>
                  <a:lnTo>
                    <a:pt x="94589" y="94061"/>
                  </a:lnTo>
                  <a:lnTo>
                    <a:pt x="657" y="94061"/>
                  </a:lnTo>
                  <a:close/>
                </a:path>
              </a:pathLst>
            </a:custGeom>
            <a:grpFill/>
            <a:ln w="15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67" name="Полилиния: фигура 2366">
              <a:extLst>
                <a:ext uri="{FF2B5EF4-FFF2-40B4-BE49-F238E27FC236}">
                  <a16:creationId xmlns="" xmlns:a16="http://schemas.microsoft.com/office/drawing/2014/main" id="{9A7799E2-5FAE-52AC-A2C1-6DC45ACE3814}"/>
                </a:ext>
              </a:extLst>
            </p:cNvPr>
            <p:cNvSpPr/>
            <p:nvPr/>
          </p:nvSpPr>
          <p:spPr>
            <a:xfrm>
              <a:off x="9335220" y="2552789"/>
              <a:ext cx="93932" cy="93932"/>
            </a:xfrm>
            <a:custGeom>
              <a:avLst/>
              <a:gdLst>
                <a:gd name="connsiteX0" fmla="*/ 129 w 93932"/>
                <a:gd name="connsiteY0" fmla="*/ 657 h 93932"/>
                <a:gd name="connsiteX1" fmla="*/ 94061 w 93932"/>
                <a:gd name="connsiteY1" fmla="*/ 657 h 93932"/>
                <a:gd name="connsiteX2" fmla="*/ 94061 w 93932"/>
                <a:gd name="connsiteY2" fmla="*/ 94589 h 93932"/>
                <a:gd name="connsiteX3" fmla="*/ 129 w 93932"/>
                <a:gd name="connsiteY3" fmla="*/ 94589 h 9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932" h="93932">
                  <a:moveTo>
                    <a:pt x="129" y="657"/>
                  </a:moveTo>
                  <a:lnTo>
                    <a:pt x="94061" y="657"/>
                  </a:lnTo>
                  <a:lnTo>
                    <a:pt x="94061" y="94589"/>
                  </a:lnTo>
                  <a:lnTo>
                    <a:pt x="129" y="94589"/>
                  </a:lnTo>
                  <a:close/>
                </a:path>
              </a:pathLst>
            </a:custGeom>
            <a:grpFill/>
            <a:ln w="155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pic>
        <p:nvPicPr>
          <p:cNvPr id="1202" name="Рисунок 1201">
            <a:extLst>
              <a:ext uri="{FF2B5EF4-FFF2-40B4-BE49-F238E27FC236}">
                <a16:creationId xmlns="" xmlns:a16="http://schemas.microsoft.com/office/drawing/2014/main" id="{5AAA8215-B0EF-95EC-92F2-685B2AC0191E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781221" y="2095028"/>
            <a:ext cx="225234" cy="225235"/>
          </a:xfrm>
          <a:custGeom>
            <a:avLst/>
            <a:gdLst>
              <a:gd name="connsiteX0" fmla="*/ -321 w 205740"/>
              <a:gd name="connsiteY0" fmla="*/ -321 h 205740"/>
              <a:gd name="connsiteX1" fmla="*/ 205419 w 205740"/>
              <a:gd name="connsiteY1" fmla="*/ -321 h 205740"/>
              <a:gd name="connsiteX2" fmla="*/ 205419 w 205740"/>
              <a:gd name="connsiteY2" fmla="*/ 205419 h 205740"/>
              <a:gd name="connsiteX3" fmla="*/ -321 w 205740"/>
              <a:gd name="connsiteY3" fmla="*/ 205419 h 205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5740" h="205740">
                <a:moveTo>
                  <a:pt x="-321" y="-321"/>
                </a:moveTo>
                <a:lnTo>
                  <a:pt x="205419" y="-321"/>
                </a:lnTo>
                <a:lnTo>
                  <a:pt x="205419" y="205419"/>
                </a:lnTo>
                <a:lnTo>
                  <a:pt x="-321" y="205419"/>
                </a:lnTo>
                <a:close/>
              </a:path>
            </a:pathLst>
          </a:custGeom>
        </p:spPr>
      </p:pic>
      <p:grpSp>
        <p:nvGrpSpPr>
          <p:cNvPr id="2372" name="Рисунок 2368">
            <a:extLst>
              <a:ext uri="{FF2B5EF4-FFF2-40B4-BE49-F238E27FC236}">
                <a16:creationId xmlns="" xmlns:a16="http://schemas.microsoft.com/office/drawing/2014/main" id="{1D2C0A63-83F8-19BF-5705-0C87EBA49ACF}"/>
              </a:ext>
            </a:extLst>
          </p:cNvPr>
          <p:cNvGrpSpPr/>
          <p:nvPr/>
        </p:nvGrpSpPr>
        <p:grpSpPr>
          <a:xfrm>
            <a:off x="8490368" y="1781088"/>
            <a:ext cx="877125" cy="877125"/>
            <a:chOff x="8461351" y="1841516"/>
            <a:chExt cx="877125" cy="877125"/>
          </a:xfrm>
          <a:solidFill>
            <a:schemeClr val="bg1"/>
          </a:solidFill>
        </p:grpSpPr>
        <p:sp>
          <p:nvSpPr>
            <p:cNvPr id="2373" name="Полилиния: фигура 2372">
              <a:extLst>
                <a:ext uri="{FF2B5EF4-FFF2-40B4-BE49-F238E27FC236}">
                  <a16:creationId xmlns="" xmlns:a16="http://schemas.microsoft.com/office/drawing/2014/main" id="{C3336191-EDC2-2882-ED2F-501CDA0A94C6}"/>
                </a:ext>
              </a:extLst>
            </p:cNvPr>
            <p:cNvSpPr/>
            <p:nvPr/>
          </p:nvSpPr>
          <p:spPr>
            <a:xfrm>
              <a:off x="8703067" y="1841516"/>
              <a:ext cx="31120" cy="31120"/>
            </a:xfrm>
            <a:custGeom>
              <a:avLst/>
              <a:gdLst>
                <a:gd name="connsiteX0" fmla="*/ 249 w 31120"/>
                <a:gd name="connsiteY0" fmla="*/ 57 h 31120"/>
                <a:gd name="connsiteX1" fmla="*/ 31370 w 31120"/>
                <a:gd name="connsiteY1" fmla="*/ 57 h 31120"/>
                <a:gd name="connsiteX2" fmla="*/ 31370 w 31120"/>
                <a:gd name="connsiteY2" fmla="*/ 31178 h 31120"/>
                <a:gd name="connsiteX3" fmla="*/ 249 w 31120"/>
                <a:gd name="connsiteY3" fmla="*/ 3117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249" y="57"/>
                  </a:moveTo>
                  <a:lnTo>
                    <a:pt x="31370" y="57"/>
                  </a:lnTo>
                  <a:lnTo>
                    <a:pt x="31370" y="31178"/>
                  </a:lnTo>
                  <a:lnTo>
                    <a:pt x="249" y="3117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74" name="Полилиния: фигура 2373">
              <a:extLst>
                <a:ext uri="{FF2B5EF4-FFF2-40B4-BE49-F238E27FC236}">
                  <a16:creationId xmlns="" xmlns:a16="http://schemas.microsoft.com/office/drawing/2014/main" id="{FC8BB174-C532-1CC4-71F7-5E5EF45E4CF8}"/>
                </a:ext>
              </a:extLst>
            </p:cNvPr>
            <p:cNvSpPr/>
            <p:nvPr/>
          </p:nvSpPr>
          <p:spPr>
            <a:xfrm>
              <a:off x="8733282" y="1841516"/>
              <a:ext cx="31120" cy="31120"/>
            </a:xfrm>
            <a:custGeom>
              <a:avLst/>
              <a:gdLst>
                <a:gd name="connsiteX0" fmla="*/ 273 w 31120"/>
                <a:gd name="connsiteY0" fmla="*/ 57 h 31120"/>
                <a:gd name="connsiteX1" fmla="*/ 31394 w 31120"/>
                <a:gd name="connsiteY1" fmla="*/ 57 h 31120"/>
                <a:gd name="connsiteX2" fmla="*/ 31394 w 31120"/>
                <a:gd name="connsiteY2" fmla="*/ 31178 h 31120"/>
                <a:gd name="connsiteX3" fmla="*/ 273 w 31120"/>
                <a:gd name="connsiteY3" fmla="*/ 3117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273" y="57"/>
                  </a:moveTo>
                  <a:lnTo>
                    <a:pt x="31394" y="57"/>
                  </a:lnTo>
                  <a:lnTo>
                    <a:pt x="31394" y="31178"/>
                  </a:lnTo>
                  <a:lnTo>
                    <a:pt x="273" y="3117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75" name="Полилиния: фигура 2374">
              <a:extLst>
                <a:ext uri="{FF2B5EF4-FFF2-40B4-BE49-F238E27FC236}">
                  <a16:creationId xmlns="" xmlns:a16="http://schemas.microsoft.com/office/drawing/2014/main" id="{BE5207A2-0448-149C-448B-04B2CE837FB7}"/>
                </a:ext>
              </a:extLst>
            </p:cNvPr>
            <p:cNvSpPr/>
            <p:nvPr/>
          </p:nvSpPr>
          <p:spPr>
            <a:xfrm>
              <a:off x="8763496" y="1841516"/>
              <a:ext cx="31120" cy="31120"/>
            </a:xfrm>
            <a:custGeom>
              <a:avLst/>
              <a:gdLst>
                <a:gd name="connsiteX0" fmla="*/ 297 w 31120"/>
                <a:gd name="connsiteY0" fmla="*/ 57 h 31120"/>
                <a:gd name="connsiteX1" fmla="*/ 31418 w 31120"/>
                <a:gd name="connsiteY1" fmla="*/ 57 h 31120"/>
                <a:gd name="connsiteX2" fmla="*/ 31418 w 31120"/>
                <a:gd name="connsiteY2" fmla="*/ 31178 h 31120"/>
                <a:gd name="connsiteX3" fmla="*/ 297 w 31120"/>
                <a:gd name="connsiteY3" fmla="*/ 3117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297" y="57"/>
                  </a:moveTo>
                  <a:lnTo>
                    <a:pt x="31418" y="57"/>
                  </a:lnTo>
                  <a:lnTo>
                    <a:pt x="31418" y="31178"/>
                  </a:lnTo>
                  <a:lnTo>
                    <a:pt x="297" y="3117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76" name="Полилиния: фигура 2375">
              <a:extLst>
                <a:ext uri="{FF2B5EF4-FFF2-40B4-BE49-F238E27FC236}">
                  <a16:creationId xmlns="" xmlns:a16="http://schemas.microsoft.com/office/drawing/2014/main" id="{DDDD37A8-9B63-B153-3DA7-B27351CE4E95}"/>
                </a:ext>
              </a:extLst>
            </p:cNvPr>
            <p:cNvSpPr/>
            <p:nvPr/>
          </p:nvSpPr>
          <p:spPr>
            <a:xfrm>
              <a:off x="8914568" y="1841516"/>
              <a:ext cx="31120" cy="31120"/>
            </a:xfrm>
            <a:custGeom>
              <a:avLst/>
              <a:gdLst>
                <a:gd name="connsiteX0" fmla="*/ 417 w 31120"/>
                <a:gd name="connsiteY0" fmla="*/ 57 h 31120"/>
                <a:gd name="connsiteX1" fmla="*/ 31538 w 31120"/>
                <a:gd name="connsiteY1" fmla="*/ 57 h 31120"/>
                <a:gd name="connsiteX2" fmla="*/ 31538 w 31120"/>
                <a:gd name="connsiteY2" fmla="*/ 31178 h 31120"/>
                <a:gd name="connsiteX3" fmla="*/ 417 w 31120"/>
                <a:gd name="connsiteY3" fmla="*/ 3117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417" y="57"/>
                  </a:moveTo>
                  <a:lnTo>
                    <a:pt x="31538" y="57"/>
                  </a:lnTo>
                  <a:lnTo>
                    <a:pt x="31538" y="31178"/>
                  </a:lnTo>
                  <a:lnTo>
                    <a:pt x="417" y="3117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77" name="Полилиния: фигура 2376">
              <a:extLst>
                <a:ext uri="{FF2B5EF4-FFF2-40B4-BE49-F238E27FC236}">
                  <a16:creationId xmlns="" xmlns:a16="http://schemas.microsoft.com/office/drawing/2014/main" id="{D9013C70-A128-4D15-3C0A-86FEB37DD56A}"/>
                </a:ext>
              </a:extLst>
            </p:cNvPr>
            <p:cNvSpPr/>
            <p:nvPr/>
          </p:nvSpPr>
          <p:spPr>
            <a:xfrm>
              <a:off x="8974997" y="1841516"/>
              <a:ext cx="31120" cy="31120"/>
            </a:xfrm>
            <a:custGeom>
              <a:avLst/>
              <a:gdLst>
                <a:gd name="connsiteX0" fmla="*/ 465 w 31120"/>
                <a:gd name="connsiteY0" fmla="*/ 57 h 31120"/>
                <a:gd name="connsiteX1" fmla="*/ 31586 w 31120"/>
                <a:gd name="connsiteY1" fmla="*/ 57 h 31120"/>
                <a:gd name="connsiteX2" fmla="*/ 31586 w 31120"/>
                <a:gd name="connsiteY2" fmla="*/ 31178 h 31120"/>
                <a:gd name="connsiteX3" fmla="*/ 465 w 31120"/>
                <a:gd name="connsiteY3" fmla="*/ 3117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465" y="57"/>
                  </a:moveTo>
                  <a:lnTo>
                    <a:pt x="31586" y="57"/>
                  </a:lnTo>
                  <a:lnTo>
                    <a:pt x="31586" y="31178"/>
                  </a:lnTo>
                  <a:lnTo>
                    <a:pt x="465" y="3117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78" name="Полилиния: фигура 2377">
              <a:extLst>
                <a:ext uri="{FF2B5EF4-FFF2-40B4-BE49-F238E27FC236}">
                  <a16:creationId xmlns="" xmlns:a16="http://schemas.microsoft.com/office/drawing/2014/main" id="{4A868D30-A378-7ED1-1B69-CD698991886F}"/>
                </a:ext>
              </a:extLst>
            </p:cNvPr>
            <p:cNvSpPr/>
            <p:nvPr/>
          </p:nvSpPr>
          <p:spPr>
            <a:xfrm>
              <a:off x="9035426" y="1841516"/>
              <a:ext cx="31120" cy="31120"/>
            </a:xfrm>
            <a:custGeom>
              <a:avLst/>
              <a:gdLst>
                <a:gd name="connsiteX0" fmla="*/ 513 w 31120"/>
                <a:gd name="connsiteY0" fmla="*/ 57 h 31120"/>
                <a:gd name="connsiteX1" fmla="*/ 31634 w 31120"/>
                <a:gd name="connsiteY1" fmla="*/ 57 h 31120"/>
                <a:gd name="connsiteX2" fmla="*/ 31634 w 31120"/>
                <a:gd name="connsiteY2" fmla="*/ 31178 h 31120"/>
                <a:gd name="connsiteX3" fmla="*/ 513 w 31120"/>
                <a:gd name="connsiteY3" fmla="*/ 3117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513" y="57"/>
                  </a:moveTo>
                  <a:lnTo>
                    <a:pt x="31634" y="57"/>
                  </a:lnTo>
                  <a:lnTo>
                    <a:pt x="31634" y="31178"/>
                  </a:lnTo>
                  <a:lnTo>
                    <a:pt x="513" y="3117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79" name="Полилиния: фигура 2378">
              <a:extLst>
                <a:ext uri="{FF2B5EF4-FFF2-40B4-BE49-F238E27FC236}">
                  <a16:creationId xmlns="" xmlns:a16="http://schemas.microsoft.com/office/drawing/2014/main" id="{06649C65-6180-52D2-DC13-B5EDE97CB2F1}"/>
                </a:ext>
              </a:extLst>
            </p:cNvPr>
            <p:cNvSpPr/>
            <p:nvPr/>
          </p:nvSpPr>
          <p:spPr>
            <a:xfrm>
              <a:off x="9065641" y="1841516"/>
              <a:ext cx="31120" cy="31120"/>
            </a:xfrm>
            <a:custGeom>
              <a:avLst/>
              <a:gdLst>
                <a:gd name="connsiteX0" fmla="*/ 537 w 31120"/>
                <a:gd name="connsiteY0" fmla="*/ 57 h 31120"/>
                <a:gd name="connsiteX1" fmla="*/ 31658 w 31120"/>
                <a:gd name="connsiteY1" fmla="*/ 57 h 31120"/>
                <a:gd name="connsiteX2" fmla="*/ 31658 w 31120"/>
                <a:gd name="connsiteY2" fmla="*/ 31178 h 31120"/>
                <a:gd name="connsiteX3" fmla="*/ 537 w 31120"/>
                <a:gd name="connsiteY3" fmla="*/ 3117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537" y="57"/>
                  </a:moveTo>
                  <a:lnTo>
                    <a:pt x="31658" y="57"/>
                  </a:lnTo>
                  <a:lnTo>
                    <a:pt x="31658" y="31178"/>
                  </a:lnTo>
                  <a:lnTo>
                    <a:pt x="537" y="3117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80" name="Полилиния: фигура 2379">
              <a:extLst>
                <a:ext uri="{FF2B5EF4-FFF2-40B4-BE49-F238E27FC236}">
                  <a16:creationId xmlns="" xmlns:a16="http://schemas.microsoft.com/office/drawing/2014/main" id="{FC17CB0B-481F-2ED8-3744-CD8BC6531842}"/>
                </a:ext>
              </a:extLst>
            </p:cNvPr>
            <p:cNvSpPr/>
            <p:nvPr/>
          </p:nvSpPr>
          <p:spPr>
            <a:xfrm>
              <a:off x="8733282" y="1871731"/>
              <a:ext cx="31120" cy="31120"/>
            </a:xfrm>
            <a:custGeom>
              <a:avLst/>
              <a:gdLst>
                <a:gd name="connsiteX0" fmla="*/ 273 w 31120"/>
                <a:gd name="connsiteY0" fmla="*/ 81 h 31120"/>
                <a:gd name="connsiteX1" fmla="*/ 31394 w 31120"/>
                <a:gd name="connsiteY1" fmla="*/ 81 h 31120"/>
                <a:gd name="connsiteX2" fmla="*/ 31394 w 31120"/>
                <a:gd name="connsiteY2" fmla="*/ 31202 h 31120"/>
                <a:gd name="connsiteX3" fmla="*/ 273 w 31120"/>
                <a:gd name="connsiteY3" fmla="*/ 31202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273" y="81"/>
                  </a:moveTo>
                  <a:lnTo>
                    <a:pt x="31394" y="81"/>
                  </a:lnTo>
                  <a:lnTo>
                    <a:pt x="31394" y="31202"/>
                  </a:lnTo>
                  <a:lnTo>
                    <a:pt x="273" y="31202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81" name="Полилиния: фигура 2380">
              <a:extLst>
                <a:ext uri="{FF2B5EF4-FFF2-40B4-BE49-F238E27FC236}">
                  <a16:creationId xmlns="" xmlns:a16="http://schemas.microsoft.com/office/drawing/2014/main" id="{5B8A0D41-5B4C-B9A2-4AA4-2F1A68C4D405}"/>
                </a:ext>
              </a:extLst>
            </p:cNvPr>
            <p:cNvSpPr/>
            <p:nvPr/>
          </p:nvSpPr>
          <p:spPr>
            <a:xfrm>
              <a:off x="8763496" y="1871731"/>
              <a:ext cx="31120" cy="31120"/>
            </a:xfrm>
            <a:custGeom>
              <a:avLst/>
              <a:gdLst>
                <a:gd name="connsiteX0" fmla="*/ 297 w 31120"/>
                <a:gd name="connsiteY0" fmla="*/ 81 h 31120"/>
                <a:gd name="connsiteX1" fmla="*/ 31418 w 31120"/>
                <a:gd name="connsiteY1" fmla="*/ 81 h 31120"/>
                <a:gd name="connsiteX2" fmla="*/ 31418 w 31120"/>
                <a:gd name="connsiteY2" fmla="*/ 31202 h 31120"/>
                <a:gd name="connsiteX3" fmla="*/ 297 w 31120"/>
                <a:gd name="connsiteY3" fmla="*/ 31202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297" y="81"/>
                  </a:moveTo>
                  <a:lnTo>
                    <a:pt x="31418" y="81"/>
                  </a:lnTo>
                  <a:lnTo>
                    <a:pt x="31418" y="31202"/>
                  </a:lnTo>
                  <a:lnTo>
                    <a:pt x="297" y="31202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82" name="Полилиния: фигура 2381">
              <a:extLst>
                <a:ext uri="{FF2B5EF4-FFF2-40B4-BE49-F238E27FC236}">
                  <a16:creationId xmlns="" xmlns:a16="http://schemas.microsoft.com/office/drawing/2014/main" id="{1AD4CD7B-BA1B-1DD1-C4B8-FC0B34E61FEE}"/>
                </a:ext>
              </a:extLst>
            </p:cNvPr>
            <p:cNvSpPr/>
            <p:nvPr/>
          </p:nvSpPr>
          <p:spPr>
            <a:xfrm>
              <a:off x="8823925" y="1871731"/>
              <a:ext cx="31120" cy="31120"/>
            </a:xfrm>
            <a:custGeom>
              <a:avLst/>
              <a:gdLst>
                <a:gd name="connsiteX0" fmla="*/ 345 w 31120"/>
                <a:gd name="connsiteY0" fmla="*/ 81 h 31120"/>
                <a:gd name="connsiteX1" fmla="*/ 31466 w 31120"/>
                <a:gd name="connsiteY1" fmla="*/ 81 h 31120"/>
                <a:gd name="connsiteX2" fmla="*/ 31466 w 31120"/>
                <a:gd name="connsiteY2" fmla="*/ 31202 h 31120"/>
                <a:gd name="connsiteX3" fmla="*/ 345 w 31120"/>
                <a:gd name="connsiteY3" fmla="*/ 31202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345" y="81"/>
                  </a:moveTo>
                  <a:lnTo>
                    <a:pt x="31466" y="81"/>
                  </a:lnTo>
                  <a:lnTo>
                    <a:pt x="31466" y="31202"/>
                  </a:lnTo>
                  <a:lnTo>
                    <a:pt x="345" y="31202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83" name="Полилиния: фигура 2382">
              <a:extLst>
                <a:ext uri="{FF2B5EF4-FFF2-40B4-BE49-F238E27FC236}">
                  <a16:creationId xmlns="" xmlns:a16="http://schemas.microsoft.com/office/drawing/2014/main" id="{EDCA3A98-9CEC-61D3-C320-3F5D478A14C7}"/>
                </a:ext>
              </a:extLst>
            </p:cNvPr>
            <p:cNvSpPr/>
            <p:nvPr/>
          </p:nvSpPr>
          <p:spPr>
            <a:xfrm>
              <a:off x="8854139" y="1871731"/>
              <a:ext cx="31120" cy="31120"/>
            </a:xfrm>
            <a:custGeom>
              <a:avLst/>
              <a:gdLst>
                <a:gd name="connsiteX0" fmla="*/ 369 w 31120"/>
                <a:gd name="connsiteY0" fmla="*/ 81 h 31120"/>
                <a:gd name="connsiteX1" fmla="*/ 31490 w 31120"/>
                <a:gd name="connsiteY1" fmla="*/ 81 h 31120"/>
                <a:gd name="connsiteX2" fmla="*/ 31490 w 31120"/>
                <a:gd name="connsiteY2" fmla="*/ 31202 h 31120"/>
                <a:gd name="connsiteX3" fmla="*/ 369 w 31120"/>
                <a:gd name="connsiteY3" fmla="*/ 31202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369" y="81"/>
                  </a:moveTo>
                  <a:lnTo>
                    <a:pt x="31490" y="81"/>
                  </a:lnTo>
                  <a:lnTo>
                    <a:pt x="31490" y="31202"/>
                  </a:lnTo>
                  <a:lnTo>
                    <a:pt x="369" y="31202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84" name="Полилиния: фигура 2383">
              <a:extLst>
                <a:ext uri="{FF2B5EF4-FFF2-40B4-BE49-F238E27FC236}">
                  <a16:creationId xmlns="" xmlns:a16="http://schemas.microsoft.com/office/drawing/2014/main" id="{4243CDEC-30F4-F510-1489-E313E1A3CAFD}"/>
                </a:ext>
              </a:extLst>
            </p:cNvPr>
            <p:cNvSpPr/>
            <p:nvPr/>
          </p:nvSpPr>
          <p:spPr>
            <a:xfrm>
              <a:off x="8884354" y="1871731"/>
              <a:ext cx="31120" cy="31120"/>
            </a:xfrm>
            <a:custGeom>
              <a:avLst/>
              <a:gdLst>
                <a:gd name="connsiteX0" fmla="*/ 393 w 31120"/>
                <a:gd name="connsiteY0" fmla="*/ 81 h 31120"/>
                <a:gd name="connsiteX1" fmla="*/ 31514 w 31120"/>
                <a:gd name="connsiteY1" fmla="*/ 81 h 31120"/>
                <a:gd name="connsiteX2" fmla="*/ 31514 w 31120"/>
                <a:gd name="connsiteY2" fmla="*/ 31202 h 31120"/>
                <a:gd name="connsiteX3" fmla="*/ 393 w 31120"/>
                <a:gd name="connsiteY3" fmla="*/ 31202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393" y="81"/>
                  </a:moveTo>
                  <a:lnTo>
                    <a:pt x="31514" y="81"/>
                  </a:lnTo>
                  <a:lnTo>
                    <a:pt x="31514" y="31202"/>
                  </a:lnTo>
                  <a:lnTo>
                    <a:pt x="393" y="31202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85" name="Полилиния: фигура 2384">
              <a:extLst>
                <a:ext uri="{FF2B5EF4-FFF2-40B4-BE49-F238E27FC236}">
                  <a16:creationId xmlns="" xmlns:a16="http://schemas.microsoft.com/office/drawing/2014/main" id="{A4FFE438-4948-FED6-9528-4057E4011ADB}"/>
                </a:ext>
              </a:extLst>
            </p:cNvPr>
            <p:cNvSpPr/>
            <p:nvPr/>
          </p:nvSpPr>
          <p:spPr>
            <a:xfrm>
              <a:off x="8974997" y="1871731"/>
              <a:ext cx="31120" cy="31120"/>
            </a:xfrm>
            <a:custGeom>
              <a:avLst/>
              <a:gdLst>
                <a:gd name="connsiteX0" fmla="*/ 465 w 31120"/>
                <a:gd name="connsiteY0" fmla="*/ 81 h 31120"/>
                <a:gd name="connsiteX1" fmla="*/ 31586 w 31120"/>
                <a:gd name="connsiteY1" fmla="*/ 81 h 31120"/>
                <a:gd name="connsiteX2" fmla="*/ 31586 w 31120"/>
                <a:gd name="connsiteY2" fmla="*/ 31202 h 31120"/>
                <a:gd name="connsiteX3" fmla="*/ 465 w 31120"/>
                <a:gd name="connsiteY3" fmla="*/ 31202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465" y="81"/>
                  </a:moveTo>
                  <a:lnTo>
                    <a:pt x="31586" y="81"/>
                  </a:lnTo>
                  <a:lnTo>
                    <a:pt x="31586" y="31202"/>
                  </a:lnTo>
                  <a:lnTo>
                    <a:pt x="465" y="31202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86" name="Полилиния: фигура 2385">
              <a:extLst>
                <a:ext uri="{FF2B5EF4-FFF2-40B4-BE49-F238E27FC236}">
                  <a16:creationId xmlns="" xmlns:a16="http://schemas.microsoft.com/office/drawing/2014/main" id="{0EC96C3F-2B76-AB68-A65A-198E8447A1D5}"/>
                </a:ext>
              </a:extLst>
            </p:cNvPr>
            <p:cNvSpPr/>
            <p:nvPr/>
          </p:nvSpPr>
          <p:spPr>
            <a:xfrm>
              <a:off x="9065641" y="1871731"/>
              <a:ext cx="31120" cy="31120"/>
            </a:xfrm>
            <a:custGeom>
              <a:avLst/>
              <a:gdLst>
                <a:gd name="connsiteX0" fmla="*/ 537 w 31120"/>
                <a:gd name="connsiteY0" fmla="*/ 81 h 31120"/>
                <a:gd name="connsiteX1" fmla="*/ 31658 w 31120"/>
                <a:gd name="connsiteY1" fmla="*/ 81 h 31120"/>
                <a:gd name="connsiteX2" fmla="*/ 31658 w 31120"/>
                <a:gd name="connsiteY2" fmla="*/ 31202 h 31120"/>
                <a:gd name="connsiteX3" fmla="*/ 537 w 31120"/>
                <a:gd name="connsiteY3" fmla="*/ 31202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537" y="81"/>
                  </a:moveTo>
                  <a:lnTo>
                    <a:pt x="31658" y="81"/>
                  </a:lnTo>
                  <a:lnTo>
                    <a:pt x="31658" y="31202"/>
                  </a:lnTo>
                  <a:lnTo>
                    <a:pt x="537" y="31202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87" name="Полилиния: фигура 2386">
              <a:extLst>
                <a:ext uri="{FF2B5EF4-FFF2-40B4-BE49-F238E27FC236}">
                  <a16:creationId xmlns="" xmlns:a16="http://schemas.microsoft.com/office/drawing/2014/main" id="{6C2F7BBA-3EC2-0A81-0A15-7A2A32356A00}"/>
                </a:ext>
              </a:extLst>
            </p:cNvPr>
            <p:cNvSpPr/>
            <p:nvPr/>
          </p:nvSpPr>
          <p:spPr>
            <a:xfrm>
              <a:off x="8733282" y="1901945"/>
              <a:ext cx="31120" cy="31120"/>
            </a:xfrm>
            <a:custGeom>
              <a:avLst/>
              <a:gdLst>
                <a:gd name="connsiteX0" fmla="*/ 273 w 31120"/>
                <a:gd name="connsiteY0" fmla="*/ 105 h 31120"/>
                <a:gd name="connsiteX1" fmla="*/ 31394 w 31120"/>
                <a:gd name="connsiteY1" fmla="*/ 105 h 31120"/>
                <a:gd name="connsiteX2" fmla="*/ 31394 w 31120"/>
                <a:gd name="connsiteY2" fmla="*/ 31226 h 31120"/>
                <a:gd name="connsiteX3" fmla="*/ 273 w 31120"/>
                <a:gd name="connsiteY3" fmla="*/ 31226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273" y="105"/>
                  </a:moveTo>
                  <a:lnTo>
                    <a:pt x="31394" y="105"/>
                  </a:lnTo>
                  <a:lnTo>
                    <a:pt x="31394" y="31226"/>
                  </a:lnTo>
                  <a:lnTo>
                    <a:pt x="273" y="31226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88" name="Полилиния: фигура 2387">
              <a:extLst>
                <a:ext uri="{FF2B5EF4-FFF2-40B4-BE49-F238E27FC236}">
                  <a16:creationId xmlns="" xmlns:a16="http://schemas.microsoft.com/office/drawing/2014/main" id="{6E35DE06-9EFE-0693-146B-A46E77886430}"/>
                </a:ext>
              </a:extLst>
            </p:cNvPr>
            <p:cNvSpPr/>
            <p:nvPr/>
          </p:nvSpPr>
          <p:spPr>
            <a:xfrm>
              <a:off x="8763496" y="1901945"/>
              <a:ext cx="31120" cy="31120"/>
            </a:xfrm>
            <a:custGeom>
              <a:avLst/>
              <a:gdLst>
                <a:gd name="connsiteX0" fmla="*/ 297 w 31120"/>
                <a:gd name="connsiteY0" fmla="*/ 105 h 31120"/>
                <a:gd name="connsiteX1" fmla="*/ 31418 w 31120"/>
                <a:gd name="connsiteY1" fmla="*/ 105 h 31120"/>
                <a:gd name="connsiteX2" fmla="*/ 31418 w 31120"/>
                <a:gd name="connsiteY2" fmla="*/ 31226 h 31120"/>
                <a:gd name="connsiteX3" fmla="*/ 297 w 31120"/>
                <a:gd name="connsiteY3" fmla="*/ 31226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297" y="105"/>
                  </a:moveTo>
                  <a:lnTo>
                    <a:pt x="31418" y="105"/>
                  </a:lnTo>
                  <a:lnTo>
                    <a:pt x="31418" y="31226"/>
                  </a:lnTo>
                  <a:lnTo>
                    <a:pt x="297" y="31226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89" name="Полилиния: фигура 2388">
              <a:extLst>
                <a:ext uri="{FF2B5EF4-FFF2-40B4-BE49-F238E27FC236}">
                  <a16:creationId xmlns="" xmlns:a16="http://schemas.microsoft.com/office/drawing/2014/main" id="{740E878A-E04B-4BFE-C1EF-9A5E559F19B1}"/>
                </a:ext>
              </a:extLst>
            </p:cNvPr>
            <p:cNvSpPr/>
            <p:nvPr/>
          </p:nvSpPr>
          <p:spPr>
            <a:xfrm>
              <a:off x="8793710" y="1901945"/>
              <a:ext cx="31120" cy="31120"/>
            </a:xfrm>
            <a:custGeom>
              <a:avLst/>
              <a:gdLst>
                <a:gd name="connsiteX0" fmla="*/ 321 w 31120"/>
                <a:gd name="connsiteY0" fmla="*/ 105 h 31120"/>
                <a:gd name="connsiteX1" fmla="*/ 31442 w 31120"/>
                <a:gd name="connsiteY1" fmla="*/ 105 h 31120"/>
                <a:gd name="connsiteX2" fmla="*/ 31442 w 31120"/>
                <a:gd name="connsiteY2" fmla="*/ 31226 h 31120"/>
                <a:gd name="connsiteX3" fmla="*/ 321 w 31120"/>
                <a:gd name="connsiteY3" fmla="*/ 31226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321" y="105"/>
                  </a:moveTo>
                  <a:lnTo>
                    <a:pt x="31442" y="105"/>
                  </a:lnTo>
                  <a:lnTo>
                    <a:pt x="31442" y="31226"/>
                  </a:lnTo>
                  <a:lnTo>
                    <a:pt x="321" y="31226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90" name="Полилиния: фигура 2389">
              <a:extLst>
                <a:ext uri="{FF2B5EF4-FFF2-40B4-BE49-F238E27FC236}">
                  <a16:creationId xmlns="" xmlns:a16="http://schemas.microsoft.com/office/drawing/2014/main" id="{F9B2B958-7122-4E40-4838-26919BA36732}"/>
                </a:ext>
              </a:extLst>
            </p:cNvPr>
            <p:cNvSpPr/>
            <p:nvPr/>
          </p:nvSpPr>
          <p:spPr>
            <a:xfrm>
              <a:off x="8884354" y="1901945"/>
              <a:ext cx="31120" cy="31120"/>
            </a:xfrm>
            <a:custGeom>
              <a:avLst/>
              <a:gdLst>
                <a:gd name="connsiteX0" fmla="*/ 393 w 31120"/>
                <a:gd name="connsiteY0" fmla="*/ 105 h 31120"/>
                <a:gd name="connsiteX1" fmla="*/ 31514 w 31120"/>
                <a:gd name="connsiteY1" fmla="*/ 105 h 31120"/>
                <a:gd name="connsiteX2" fmla="*/ 31514 w 31120"/>
                <a:gd name="connsiteY2" fmla="*/ 31226 h 31120"/>
                <a:gd name="connsiteX3" fmla="*/ 393 w 31120"/>
                <a:gd name="connsiteY3" fmla="*/ 31226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393" y="105"/>
                  </a:moveTo>
                  <a:lnTo>
                    <a:pt x="31514" y="105"/>
                  </a:lnTo>
                  <a:lnTo>
                    <a:pt x="31514" y="31226"/>
                  </a:lnTo>
                  <a:lnTo>
                    <a:pt x="393" y="31226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91" name="Полилиния: фигура 2390">
              <a:extLst>
                <a:ext uri="{FF2B5EF4-FFF2-40B4-BE49-F238E27FC236}">
                  <a16:creationId xmlns="" xmlns:a16="http://schemas.microsoft.com/office/drawing/2014/main" id="{FE088E17-CB0A-0D6F-DBE0-8A69DE4B1A47}"/>
                </a:ext>
              </a:extLst>
            </p:cNvPr>
            <p:cNvSpPr/>
            <p:nvPr/>
          </p:nvSpPr>
          <p:spPr>
            <a:xfrm>
              <a:off x="8944783" y="1901945"/>
              <a:ext cx="31120" cy="31120"/>
            </a:xfrm>
            <a:custGeom>
              <a:avLst/>
              <a:gdLst>
                <a:gd name="connsiteX0" fmla="*/ 441 w 31120"/>
                <a:gd name="connsiteY0" fmla="*/ 105 h 31120"/>
                <a:gd name="connsiteX1" fmla="*/ 31562 w 31120"/>
                <a:gd name="connsiteY1" fmla="*/ 105 h 31120"/>
                <a:gd name="connsiteX2" fmla="*/ 31562 w 31120"/>
                <a:gd name="connsiteY2" fmla="*/ 31226 h 31120"/>
                <a:gd name="connsiteX3" fmla="*/ 441 w 31120"/>
                <a:gd name="connsiteY3" fmla="*/ 31226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441" y="105"/>
                  </a:moveTo>
                  <a:lnTo>
                    <a:pt x="31562" y="105"/>
                  </a:lnTo>
                  <a:lnTo>
                    <a:pt x="31562" y="31226"/>
                  </a:lnTo>
                  <a:lnTo>
                    <a:pt x="441" y="31226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92" name="Полилиния: фигура 2391">
              <a:extLst>
                <a:ext uri="{FF2B5EF4-FFF2-40B4-BE49-F238E27FC236}">
                  <a16:creationId xmlns="" xmlns:a16="http://schemas.microsoft.com/office/drawing/2014/main" id="{39F51150-F59D-E2B7-70EE-840B6C8BB411}"/>
                </a:ext>
              </a:extLst>
            </p:cNvPr>
            <p:cNvSpPr/>
            <p:nvPr/>
          </p:nvSpPr>
          <p:spPr>
            <a:xfrm>
              <a:off x="9005212" y="1901945"/>
              <a:ext cx="31120" cy="31120"/>
            </a:xfrm>
            <a:custGeom>
              <a:avLst/>
              <a:gdLst>
                <a:gd name="connsiteX0" fmla="*/ 489 w 31120"/>
                <a:gd name="connsiteY0" fmla="*/ 105 h 31120"/>
                <a:gd name="connsiteX1" fmla="*/ 31610 w 31120"/>
                <a:gd name="connsiteY1" fmla="*/ 105 h 31120"/>
                <a:gd name="connsiteX2" fmla="*/ 31610 w 31120"/>
                <a:gd name="connsiteY2" fmla="*/ 31226 h 31120"/>
                <a:gd name="connsiteX3" fmla="*/ 489 w 31120"/>
                <a:gd name="connsiteY3" fmla="*/ 31226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489" y="105"/>
                  </a:moveTo>
                  <a:lnTo>
                    <a:pt x="31610" y="105"/>
                  </a:lnTo>
                  <a:lnTo>
                    <a:pt x="31610" y="31226"/>
                  </a:lnTo>
                  <a:lnTo>
                    <a:pt x="489" y="31226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93" name="Полилиния: фигура 2392">
              <a:extLst>
                <a:ext uri="{FF2B5EF4-FFF2-40B4-BE49-F238E27FC236}">
                  <a16:creationId xmlns="" xmlns:a16="http://schemas.microsoft.com/office/drawing/2014/main" id="{EBBBD891-D459-897C-A1EF-81026AB7182F}"/>
                </a:ext>
              </a:extLst>
            </p:cNvPr>
            <p:cNvSpPr/>
            <p:nvPr/>
          </p:nvSpPr>
          <p:spPr>
            <a:xfrm>
              <a:off x="8733282" y="1932160"/>
              <a:ext cx="31120" cy="31120"/>
            </a:xfrm>
            <a:custGeom>
              <a:avLst/>
              <a:gdLst>
                <a:gd name="connsiteX0" fmla="*/ 273 w 31120"/>
                <a:gd name="connsiteY0" fmla="*/ 129 h 31120"/>
                <a:gd name="connsiteX1" fmla="*/ 31394 w 31120"/>
                <a:gd name="connsiteY1" fmla="*/ 129 h 31120"/>
                <a:gd name="connsiteX2" fmla="*/ 31394 w 31120"/>
                <a:gd name="connsiteY2" fmla="*/ 31250 h 31120"/>
                <a:gd name="connsiteX3" fmla="*/ 273 w 31120"/>
                <a:gd name="connsiteY3" fmla="*/ 3125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273" y="129"/>
                  </a:moveTo>
                  <a:lnTo>
                    <a:pt x="31394" y="129"/>
                  </a:lnTo>
                  <a:lnTo>
                    <a:pt x="31394" y="31250"/>
                  </a:lnTo>
                  <a:lnTo>
                    <a:pt x="273" y="3125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94" name="Полилиния: фигура 2393">
              <a:extLst>
                <a:ext uri="{FF2B5EF4-FFF2-40B4-BE49-F238E27FC236}">
                  <a16:creationId xmlns="" xmlns:a16="http://schemas.microsoft.com/office/drawing/2014/main" id="{24E03AA7-48AC-D1B9-C408-1FD931C998BA}"/>
                </a:ext>
              </a:extLst>
            </p:cNvPr>
            <p:cNvSpPr/>
            <p:nvPr/>
          </p:nvSpPr>
          <p:spPr>
            <a:xfrm>
              <a:off x="8823925" y="1932160"/>
              <a:ext cx="31120" cy="31120"/>
            </a:xfrm>
            <a:custGeom>
              <a:avLst/>
              <a:gdLst>
                <a:gd name="connsiteX0" fmla="*/ 345 w 31120"/>
                <a:gd name="connsiteY0" fmla="*/ 129 h 31120"/>
                <a:gd name="connsiteX1" fmla="*/ 31466 w 31120"/>
                <a:gd name="connsiteY1" fmla="*/ 129 h 31120"/>
                <a:gd name="connsiteX2" fmla="*/ 31466 w 31120"/>
                <a:gd name="connsiteY2" fmla="*/ 31250 h 31120"/>
                <a:gd name="connsiteX3" fmla="*/ 345 w 31120"/>
                <a:gd name="connsiteY3" fmla="*/ 3125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345" y="129"/>
                  </a:moveTo>
                  <a:lnTo>
                    <a:pt x="31466" y="129"/>
                  </a:lnTo>
                  <a:lnTo>
                    <a:pt x="31466" y="31250"/>
                  </a:lnTo>
                  <a:lnTo>
                    <a:pt x="345" y="3125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95" name="Полилиния: фигура 2394">
              <a:extLst>
                <a:ext uri="{FF2B5EF4-FFF2-40B4-BE49-F238E27FC236}">
                  <a16:creationId xmlns="" xmlns:a16="http://schemas.microsoft.com/office/drawing/2014/main" id="{31000BE7-6A91-6E52-9BAD-962D10F674E3}"/>
                </a:ext>
              </a:extLst>
            </p:cNvPr>
            <p:cNvSpPr/>
            <p:nvPr/>
          </p:nvSpPr>
          <p:spPr>
            <a:xfrm>
              <a:off x="8854139" y="1932160"/>
              <a:ext cx="31120" cy="31120"/>
            </a:xfrm>
            <a:custGeom>
              <a:avLst/>
              <a:gdLst>
                <a:gd name="connsiteX0" fmla="*/ 369 w 31120"/>
                <a:gd name="connsiteY0" fmla="*/ 129 h 31120"/>
                <a:gd name="connsiteX1" fmla="*/ 31490 w 31120"/>
                <a:gd name="connsiteY1" fmla="*/ 129 h 31120"/>
                <a:gd name="connsiteX2" fmla="*/ 31490 w 31120"/>
                <a:gd name="connsiteY2" fmla="*/ 31250 h 31120"/>
                <a:gd name="connsiteX3" fmla="*/ 369 w 31120"/>
                <a:gd name="connsiteY3" fmla="*/ 3125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369" y="129"/>
                  </a:moveTo>
                  <a:lnTo>
                    <a:pt x="31490" y="129"/>
                  </a:lnTo>
                  <a:lnTo>
                    <a:pt x="31490" y="31250"/>
                  </a:lnTo>
                  <a:lnTo>
                    <a:pt x="369" y="3125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96" name="Полилиния: фигура 2395">
              <a:extLst>
                <a:ext uri="{FF2B5EF4-FFF2-40B4-BE49-F238E27FC236}">
                  <a16:creationId xmlns="" xmlns:a16="http://schemas.microsoft.com/office/drawing/2014/main" id="{9E128EA3-E963-3498-13AF-A54901DE9A5C}"/>
                </a:ext>
              </a:extLst>
            </p:cNvPr>
            <p:cNvSpPr/>
            <p:nvPr/>
          </p:nvSpPr>
          <p:spPr>
            <a:xfrm>
              <a:off x="8914568" y="1932160"/>
              <a:ext cx="31120" cy="31120"/>
            </a:xfrm>
            <a:custGeom>
              <a:avLst/>
              <a:gdLst>
                <a:gd name="connsiteX0" fmla="*/ 417 w 31120"/>
                <a:gd name="connsiteY0" fmla="*/ 129 h 31120"/>
                <a:gd name="connsiteX1" fmla="*/ 31538 w 31120"/>
                <a:gd name="connsiteY1" fmla="*/ 129 h 31120"/>
                <a:gd name="connsiteX2" fmla="*/ 31538 w 31120"/>
                <a:gd name="connsiteY2" fmla="*/ 31250 h 31120"/>
                <a:gd name="connsiteX3" fmla="*/ 417 w 31120"/>
                <a:gd name="connsiteY3" fmla="*/ 3125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417" y="129"/>
                  </a:moveTo>
                  <a:lnTo>
                    <a:pt x="31538" y="129"/>
                  </a:lnTo>
                  <a:lnTo>
                    <a:pt x="31538" y="31250"/>
                  </a:lnTo>
                  <a:lnTo>
                    <a:pt x="417" y="3125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97" name="Полилиния: фигура 2396">
              <a:extLst>
                <a:ext uri="{FF2B5EF4-FFF2-40B4-BE49-F238E27FC236}">
                  <a16:creationId xmlns="" xmlns:a16="http://schemas.microsoft.com/office/drawing/2014/main" id="{06795560-7E38-87CB-53DB-979CAAE0C190}"/>
                </a:ext>
              </a:extLst>
            </p:cNvPr>
            <p:cNvSpPr/>
            <p:nvPr/>
          </p:nvSpPr>
          <p:spPr>
            <a:xfrm>
              <a:off x="8944783" y="1932160"/>
              <a:ext cx="31120" cy="31120"/>
            </a:xfrm>
            <a:custGeom>
              <a:avLst/>
              <a:gdLst>
                <a:gd name="connsiteX0" fmla="*/ 441 w 31120"/>
                <a:gd name="connsiteY0" fmla="*/ 129 h 31120"/>
                <a:gd name="connsiteX1" fmla="*/ 31562 w 31120"/>
                <a:gd name="connsiteY1" fmla="*/ 129 h 31120"/>
                <a:gd name="connsiteX2" fmla="*/ 31562 w 31120"/>
                <a:gd name="connsiteY2" fmla="*/ 31250 h 31120"/>
                <a:gd name="connsiteX3" fmla="*/ 441 w 31120"/>
                <a:gd name="connsiteY3" fmla="*/ 3125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441" y="129"/>
                  </a:moveTo>
                  <a:lnTo>
                    <a:pt x="31562" y="129"/>
                  </a:lnTo>
                  <a:lnTo>
                    <a:pt x="31562" y="31250"/>
                  </a:lnTo>
                  <a:lnTo>
                    <a:pt x="441" y="3125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98" name="Полилиния: фигура 2397">
              <a:extLst>
                <a:ext uri="{FF2B5EF4-FFF2-40B4-BE49-F238E27FC236}">
                  <a16:creationId xmlns="" xmlns:a16="http://schemas.microsoft.com/office/drawing/2014/main" id="{4A98AA3A-F9D0-6395-B8D1-6D3610EF211D}"/>
                </a:ext>
              </a:extLst>
            </p:cNvPr>
            <p:cNvSpPr/>
            <p:nvPr/>
          </p:nvSpPr>
          <p:spPr>
            <a:xfrm>
              <a:off x="8974997" y="1932160"/>
              <a:ext cx="31120" cy="31120"/>
            </a:xfrm>
            <a:custGeom>
              <a:avLst/>
              <a:gdLst>
                <a:gd name="connsiteX0" fmla="*/ 465 w 31120"/>
                <a:gd name="connsiteY0" fmla="*/ 129 h 31120"/>
                <a:gd name="connsiteX1" fmla="*/ 31586 w 31120"/>
                <a:gd name="connsiteY1" fmla="*/ 129 h 31120"/>
                <a:gd name="connsiteX2" fmla="*/ 31586 w 31120"/>
                <a:gd name="connsiteY2" fmla="*/ 31250 h 31120"/>
                <a:gd name="connsiteX3" fmla="*/ 465 w 31120"/>
                <a:gd name="connsiteY3" fmla="*/ 3125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465" y="129"/>
                  </a:moveTo>
                  <a:lnTo>
                    <a:pt x="31586" y="129"/>
                  </a:lnTo>
                  <a:lnTo>
                    <a:pt x="31586" y="31250"/>
                  </a:lnTo>
                  <a:lnTo>
                    <a:pt x="465" y="3125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99" name="Полилиния: фигура 2398">
              <a:extLst>
                <a:ext uri="{FF2B5EF4-FFF2-40B4-BE49-F238E27FC236}">
                  <a16:creationId xmlns="" xmlns:a16="http://schemas.microsoft.com/office/drawing/2014/main" id="{5EAF44A3-E2E7-C695-C31C-E38942C227A1}"/>
                </a:ext>
              </a:extLst>
            </p:cNvPr>
            <p:cNvSpPr/>
            <p:nvPr/>
          </p:nvSpPr>
          <p:spPr>
            <a:xfrm>
              <a:off x="8703067" y="1962374"/>
              <a:ext cx="31120" cy="31120"/>
            </a:xfrm>
            <a:custGeom>
              <a:avLst/>
              <a:gdLst>
                <a:gd name="connsiteX0" fmla="*/ 249 w 31120"/>
                <a:gd name="connsiteY0" fmla="*/ 153 h 31120"/>
                <a:gd name="connsiteX1" fmla="*/ 31370 w 31120"/>
                <a:gd name="connsiteY1" fmla="*/ 153 h 31120"/>
                <a:gd name="connsiteX2" fmla="*/ 31370 w 31120"/>
                <a:gd name="connsiteY2" fmla="*/ 31274 h 31120"/>
                <a:gd name="connsiteX3" fmla="*/ 249 w 31120"/>
                <a:gd name="connsiteY3" fmla="*/ 31274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249" y="153"/>
                  </a:moveTo>
                  <a:lnTo>
                    <a:pt x="31370" y="153"/>
                  </a:lnTo>
                  <a:lnTo>
                    <a:pt x="31370" y="31274"/>
                  </a:lnTo>
                  <a:lnTo>
                    <a:pt x="249" y="31274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00" name="Полилиния: фигура 2399">
              <a:extLst>
                <a:ext uri="{FF2B5EF4-FFF2-40B4-BE49-F238E27FC236}">
                  <a16:creationId xmlns="" xmlns:a16="http://schemas.microsoft.com/office/drawing/2014/main" id="{BF30BD5B-3403-94D2-A34B-CF534C66152E}"/>
                </a:ext>
              </a:extLst>
            </p:cNvPr>
            <p:cNvSpPr/>
            <p:nvPr/>
          </p:nvSpPr>
          <p:spPr>
            <a:xfrm>
              <a:off x="8733282" y="1962374"/>
              <a:ext cx="31120" cy="31120"/>
            </a:xfrm>
            <a:custGeom>
              <a:avLst/>
              <a:gdLst>
                <a:gd name="connsiteX0" fmla="*/ 273 w 31120"/>
                <a:gd name="connsiteY0" fmla="*/ 153 h 31120"/>
                <a:gd name="connsiteX1" fmla="*/ 31394 w 31120"/>
                <a:gd name="connsiteY1" fmla="*/ 153 h 31120"/>
                <a:gd name="connsiteX2" fmla="*/ 31394 w 31120"/>
                <a:gd name="connsiteY2" fmla="*/ 31274 h 31120"/>
                <a:gd name="connsiteX3" fmla="*/ 273 w 31120"/>
                <a:gd name="connsiteY3" fmla="*/ 31274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273" y="153"/>
                  </a:moveTo>
                  <a:lnTo>
                    <a:pt x="31394" y="153"/>
                  </a:lnTo>
                  <a:lnTo>
                    <a:pt x="31394" y="31274"/>
                  </a:lnTo>
                  <a:lnTo>
                    <a:pt x="273" y="31274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01" name="Полилиния: фигура 2400">
              <a:extLst>
                <a:ext uri="{FF2B5EF4-FFF2-40B4-BE49-F238E27FC236}">
                  <a16:creationId xmlns="" xmlns:a16="http://schemas.microsoft.com/office/drawing/2014/main" id="{45C7988C-FA13-718B-260E-BE676454D61B}"/>
                </a:ext>
              </a:extLst>
            </p:cNvPr>
            <p:cNvSpPr/>
            <p:nvPr/>
          </p:nvSpPr>
          <p:spPr>
            <a:xfrm>
              <a:off x="8793710" y="1962374"/>
              <a:ext cx="31120" cy="31120"/>
            </a:xfrm>
            <a:custGeom>
              <a:avLst/>
              <a:gdLst>
                <a:gd name="connsiteX0" fmla="*/ 321 w 31120"/>
                <a:gd name="connsiteY0" fmla="*/ 153 h 31120"/>
                <a:gd name="connsiteX1" fmla="*/ 31442 w 31120"/>
                <a:gd name="connsiteY1" fmla="*/ 153 h 31120"/>
                <a:gd name="connsiteX2" fmla="*/ 31442 w 31120"/>
                <a:gd name="connsiteY2" fmla="*/ 31274 h 31120"/>
                <a:gd name="connsiteX3" fmla="*/ 321 w 31120"/>
                <a:gd name="connsiteY3" fmla="*/ 31274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321" y="153"/>
                  </a:moveTo>
                  <a:lnTo>
                    <a:pt x="31442" y="153"/>
                  </a:lnTo>
                  <a:lnTo>
                    <a:pt x="31442" y="31274"/>
                  </a:lnTo>
                  <a:lnTo>
                    <a:pt x="321" y="31274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02" name="Полилиния: фигура 2401">
              <a:extLst>
                <a:ext uri="{FF2B5EF4-FFF2-40B4-BE49-F238E27FC236}">
                  <a16:creationId xmlns="" xmlns:a16="http://schemas.microsoft.com/office/drawing/2014/main" id="{B6672C00-1855-242F-0F81-6FEDD8E17793}"/>
                </a:ext>
              </a:extLst>
            </p:cNvPr>
            <p:cNvSpPr/>
            <p:nvPr/>
          </p:nvSpPr>
          <p:spPr>
            <a:xfrm>
              <a:off x="8884354" y="1962374"/>
              <a:ext cx="31120" cy="31120"/>
            </a:xfrm>
            <a:custGeom>
              <a:avLst/>
              <a:gdLst>
                <a:gd name="connsiteX0" fmla="*/ 393 w 31120"/>
                <a:gd name="connsiteY0" fmla="*/ 153 h 31120"/>
                <a:gd name="connsiteX1" fmla="*/ 31514 w 31120"/>
                <a:gd name="connsiteY1" fmla="*/ 153 h 31120"/>
                <a:gd name="connsiteX2" fmla="*/ 31514 w 31120"/>
                <a:gd name="connsiteY2" fmla="*/ 31274 h 31120"/>
                <a:gd name="connsiteX3" fmla="*/ 393 w 31120"/>
                <a:gd name="connsiteY3" fmla="*/ 31274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393" y="153"/>
                  </a:moveTo>
                  <a:lnTo>
                    <a:pt x="31514" y="153"/>
                  </a:lnTo>
                  <a:lnTo>
                    <a:pt x="31514" y="31274"/>
                  </a:lnTo>
                  <a:lnTo>
                    <a:pt x="393" y="31274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03" name="Полилиния: фигура 2402">
              <a:extLst>
                <a:ext uri="{FF2B5EF4-FFF2-40B4-BE49-F238E27FC236}">
                  <a16:creationId xmlns="" xmlns:a16="http://schemas.microsoft.com/office/drawing/2014/main" id="{B7B3678B-8992-4916-A909-0EA763CB7EE9}"/>
                </a:ext>
              </a:extLst>
            </p:cNvPr>
            <p:cNvSpPr/>
            <p:nvPr/>
          </p:nvSpPr>
          <p:spPr>
            <a:xfrm>
              <a:off x="8914568" y="1962374"/>
              <a:ext cx="31120" cy="31120"/>
            </a:xfrm>
            <a:custGeom>
              <a:avLst/>
              <a:gdLst>
                <a:gd name="connsiteX0" fmla="*/ 417 w 31120"/>
                <a:gd name="connsiteY0" fmla="*/ 153 h 31120"/>
                <a:gd name="connsiteX1" fmla="*/ 31538 w 31120"/>
                <a:gd name="connsiteY1" fmla="*/ 153 h 31120"/>
                <a:gd name="connsiteX2" fmla="*/ 31538 w 31120"/>
                <a:gd name="connsiteY2" fmla="*/ 31274 h 31120"/>
                <a:gd name="connsiteX3" fmla="*/ 417 w 31120"/>
                <a:gd name="connsiteY3" fmla="*/ 31274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417" y="153"/>
                  </a:moveTo>
                  <a:lnTo>
                    <a:pt x="31538" y="153"/>
                  </a:lnTo>
                  <a:lnTo>
                    <a:pt x="31538" y="31274"/>
                  </a:lnTo>
                  <a:lnTo>
                    <a:pt x="417" y="31274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04" name="Полилиния: фигура 2403">
              <a:extLst>
                <a:ext uri="{FF2B5EF4-FFF2-40B4-BE49-F238E27FC236}">
                  <a16:creationId xmlns="" xmlns:a16="http://schemas.microsoft.com/office/drawing/2014/main" id="{5E72837E-9AE5-B889-D594-7C1DF1285F76}"/>
                </a:ext>
              </a:extLst>
            </p:cNvPr>
            <p:cNvSpPr/>
            <p:nvPr/>
          </p:nvSpPr>
          <p:spPr>
            <a:xfrm>
              <a:off x="9005212" y="1962374"/>
              <a:ext cx="31120" cy="31120"/>
            </a:xfrm>
            <a:custGeom>
              <a:avLst/>
              <a:gdLst>
                <a:gd name="connsiteX0" fmla="*/ 489 w 31120"/>
                <a:gd name="connsiteY0" fmla="*/ 153 h 31120"/>
                <a:gd name="connsiteX1" fmla="*/ 31610 w 31120"/>
                <a:gd name="connsiteY1" fmla="*/ 153 h 31120"/>
                <a:gd name="connsiteX2" fmla="*/ 31610 w 31120"/>
                <a:gd name="connsiteY2" fmla="*/ 31274 h 31120"/>
                <a:gd name="connsiteX3" fmla="*/ 489 w 31120"/>
                <a:gd name="connsiteY3" fmla="*/ 31274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489" y="153"/>
                  </a:moveTo>
                  <a:lnTo>
                    <a:pt x="31610" y="153"/>
                  </a:lnTo>
                  <a:lnTo>
                    <a:pt x="31610" y="31274"/>
                  </a:lnTo>
                  <a:lnTo>
                    <a:pt x="489" y="31274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05" name="Полилиния: фигура 2404">
              <a:extLst>
                <a:ext uri="{FF2B5EF4-FFF2-40B4-BE49-F238E27FC236}">
                  <a16:creationId xmlns="" xmlns:a16="http://schemas.microsoft.com/office/drawing/2014/main" id="{5C3E5671-5353-2036-392A-373B3B2948D4}"/>
                </a:ext>
              </a:extLst>
            </p:cNvPr>
            <p:cNvSpPr/>
            <p:nvPr/>
          </p:nvSpPr>
          <p:spPr>
            <a:xfrm>
              <a:off x="9035426" y="1962374"/>
              <a:ext cx="31120" cy="31120"/>
            </a:xfrm>
            <a:custGeom>
              <a:avLst/>
              <a:gdLst>
                <a:gd name="connsiteX0" fmla="*/ 513 w 31120"/>
                <a:gd name="connsiteY0" fmla="*/ 153 h 31120"/>
                <a:gd name="connsiteX1" fmla="*/ 31634 w 31120"/>
                <a:gd name="connsiteY1" fmla="*/ 153 h 31120"/>
                <a:gd name="connsiteX2" fmla="*/ 31634 w 31120"/>
                <a:gd name="connsiteY2" fmla="*/ 31274 h 31120"/>
                <a:gd name="connsiteX3" fmla="*/ 513 w 31120"/>
                <a:gd name="connsiteY3" fmla="*/ 31274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513" y="153"/>
                  </a:moveTo>
                  <a:lnTo>
                    <a:pt x="31634" y="153"/>
                  </a:lnTo>
                  <a:lnTo>
                    <a:pt x="31634" y="31274"/>
                  </a:lnTo>
                  <a:lnTo>
                    <a:pt x="513" y="31274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06" name="Полилиния: фигура 2405">
              <a:extLst>
                <a:ext uri="{FF2B5EF4-FFF2-40B4-BE49-F238E27FC236}">
                  <a16:creationId xmlns="" xmlns:a16="http://schemas.microsoft.com/office/drawing/2014/main" id="{9D910863-7F0E-75C4-3FFF-74C5ED155F1F}"/>
                </a:ext>
              </a:extLst>
            </p:cNvPr>
            <p:cNvSpPr/>
            <p:nvPr/>
          </p:nvSpPr>
          <p:spPr>
            <a:xfrm>
              <a:off x="8703067" y="1992589"/>
              <a:ext cx="31120" cy="31120"/>
            </a:xfrm>
            <a:custGeom>
              <a:avLst/>
              <a:gdLst>
                <a:gd name="connsiteX0" fmla="*/ 249 w 31120"/>
                <a:gd name="connsiteY0" fmla="*/ 177 h 31120"/>
                <a:gd name="connsiteX1" fmla="*/ 31370 w 31120"/>
                <a:gd name="connsiteY1" fmla="*/ 177 h 31120"/>
                <a:gd name="connsiteX2" fmla="*/ 31370 w 31120"/>
                <a:gd name="connsiteY2" fmla="*/ 31298 h 31120"/>
                <a:gd name="connsiteX3" fmla="*/ 249 w 31120"/>
                <a:gd name="connsiteY3" fmla="*/ 3129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249" y="177"/>
                  </a:moveTo>
                  <a:lnTo>
                    <a:pt x="31370" y="177"/>
                  </a:lnTo>
                  <a:lnTo>
                    <a:pt x="31370" y="31298"/>
                  </a:lnTo>
                  <a:lnTo>
                    <a:pt x="249" y="3129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07" name="Полилиния: фигура 2406">
              <a:extLst>
                <a:ext uri="{FF2B5EF4-FFF2-40B4-BE49-F238E27FC236}">
                  <a16:creationId xmlns="" xmlns:a16="http://schemas.microsoft.com/office/drawing/2014/main" id="{E1F2D4B7-4370-3336-1782-7626218074C0}"/>
                </a:ext>
              </a:extLst>
            </p:cNvPr>
            <p:cNvSpPr/>
            <p:nvPr/>
          </p:nvSpPr>
          <p:spPr>
            <a:xfrm>
              <a:off x="8733282" y="1992589"/>
              <a:ext cx="31120" cy="31120"/>
            </a:xfrm>
            <a:custGeom>
              <a:avLst/>
              <a:gdLst>
                <a:gd name="connsiteX0" fmla="*/ 273 w 31120"/>
                <a:gd name="connsiteY0" fmla="*/ 177 h 31120"/>
                <a:gd name="connsiteX1" fmla="*/ 31394 w 31120"/>
                <a:gd name="connsiteY1" fmla="*/ 177 h 31120"/>
                <a:gd name="connsiteX2" fmla="*/ 31394 w 31120"/>
                <a:gd name="connsiteY2" fmla="*/ 31298 h 31120"/>
                <a:gd name="connsiteX3" fmla="*/ 273 w 31120"/>
                <a:gd name="connsiteY3" fmla="*/ 3129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273" y="177"/>
                  </a:moveTo>
                  <a:lnTo>
                    <a:pt x="31394" y="177"/>
                  </a:lnTo>
                  <a:lnTo>
                    <a:pt x="31394" y="31298"/>
                  </a:lnTo>
                  <a:lnTo>
                    <a:pt x="273" y="3129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08" name="Полилиния: фигура 2407">
              <a:extLst>
                <a:ext uri="{FF2B5EF4-FFF2-40B4-BE49-F238E27FC236}">
                  <a16:creationId xmlns="" xmlns:a16="http://schemas.microsoft.com/office/drawing/2014/main" id="{19D39592-F862-229C-675B-BDB9B073D255}"/>
                </a:ext>
              </a:extLst>
            </p:cNvPr>
            <p:cNvSpPr/>
            <p:nvPr/>
          </p:nvSpPr>
          <p:spPr>
            <a:xfrm>
              <a:off x="8763496" y="1992589"/>
              <a:ext cx="31120" cy="31120"/>
            </a:xfrm>
            <a:custGeom>
              <a:avLst/>
              <a:gdLst>
                <a:gd name="connsiteX0" fmla="*/ 297 w 31120"/>
                <a:gd name="connsiteY0" fmla="*/ 177 h 31120"/>
                <a:gd name="connsiteX1" fmla="*/ 31418 w 31120"/>
                <a:gd name="connsiteY1" fmla="*/ 177 h 31120"/>
                <a:gd name="connsiteX2" fmla="*/ 31418 w 31120"/>
                <a:gd name="connsiteY2" fmla="*/ 31298 h 31120"/>
                <a:gd name="connsiteX3" fmla="*/ 297 w 31120"/>
                <a:gd name="connsiteY3" fmla="*/ 3129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297" y="177"/>
                  </a:moveTo>
                  <a:lnTo>
                    <a:pt x="31418" y="177"/>
                  </a:lnTo>
                  <a:lnTo>
                    <a:pt x="31418" y="31298"/>
                  </a:lnTo>
                  <a:lnTo>
                    <a:pt x="297" y="3129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09" name="Полилиния: фигура 2408">
              <a:extLst>
                <a:ext uri="{FF2B5EF4-FFF2-40B4-BE49-F238E27FC236}">
                  <a16:creationId xmlns="" xmlns:a16="http://schemas.microsoft.com/office/drawing/2014/main" id="{200F4BCE-4213-F2F5-DE3A-1CCB106A7DAF}"/>
                </a:ext>
              </a:extLst>
            </p:cNvPr>
            <p:cNvSpPr/>
            <p:nvPr/>
          </p:nvSpPr>
          <p:spPr>
            <a:xfrm>
              <a:off x="8823925" y="1992589"/>
              <a:ext cx="31120" cy="31120"/>
            </a:xfrm>
            <a:custGeom>
              <a:avLst/>
              <a:gdLst>
                <a:gd name="connsiteX0" fmla="*/ 345 w 31120"/>
                <a:gd name="connsiteY0" fmla="*/ 177 h 31120"/>
                <a:gd name="connsiteX1" fmla="*/ 31466 w 31120"/>
                <a:gd name="connsiteY1" fmla="*/ 177 h 31120"/>
                <a:gd name="connsiteX2" fmla="*/ 31466 w 31120"/>
                <a:gd name="connsiteY2" fmla="*/ 31298 h 31120"/>
                <a:gd name="connsiteX3" fmla="*/ 345 w 31120"/>
                <a:gd name="connsiteY3" fmla="*/ 3129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345" y="177"/>
                  </a:moveTo>
                  <a:lnTo>
                    <a:pt x="31466" y="177"/>
                  </a:lnTo>
                  <a:lnTo>
                    <a:pt x="31466" y="31298"/>
                  </a:lnTo>
                  <a:lnTo>
                    <a:pt x="345" y="3129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10" name="Полилиния: фигура 2409">
              <a:extLst>
                <a:ext uri="{FF2B5EF4-FFF2-40B4-BE49-F238E27FC236}">
                  <a16:creationId xmlns="" xmlns:a16="http://schemas.microsoft.com/office/drawing/2014/main" id="{55D735D0-837E-139E-38B0-7142AA2AADF2}"/>
                </a:ext>
              </a:extLst>
            </p:cNvPr>
            <p:cNvSpPr/>
            <p:nvPr/>
          </p:nvSpPr>
          <p:spPr>
            <a:xfrm>
              <a:off x="8884354" y="1992589"/>
              <a:ext cx="31120" cy="31120"/>
            </a:xfrm>
            <a:custGeom>
              <a:avLst/>
              <a:gdLst>
                <a:gd name="connsiteX0" fmla="*/ 393 w 31120"/>
                <a:gd name="connsiteY0" fmla="*/ 177 h 31120"/>
                <a:gd name="connsiteX1" fmla="*/ 31514 w 31120"/>
                <a:gd name="connsiteY1" fmla="*/ 177 h 31120"/>
                <a:gd name="connsiteX2" fmla="*/ 31514 w 31120"/>
                <a:gd name="connsiteY2" fmla="*/ 31298 h 31120"/>
                <a:gd name="connsiteX3" fmla="*/ 393 w 31120"/>
                <a:gd name="connsiteY3" fmla="*/ 3129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393" y="177"/>
                  </a:moveTo>
                  <a:lnTo>
                    <a:pt x="31514" y="177"/>
                  </a:lnTo>
                  <a:lnTo>
                    <a:pt x="31514" y="31298"/>
                  </a:lnTo>
                  <a:lnTo>
                    <a:pt x="393" y="3129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11" name="Полилиния: фигура 2410">
              <a:extLst>
                <a:ext uri="{FF2B5EF4-FFF2-40B4-BE49-F238E27FC236}">
                  <a16:creationId xmlns="" xmlns:a16="http://schemas.microsoft.com/office/drawing/2014/main" id="{E7312866-7A14-7237-ED33-957A8A752C15}"/>
                </a:ext>
              </a:extLst>
            </p:cNvPr>
            <p:cNvSpPr/>
            <p:nvPr/>
          </p:nvSpPr>
          <p:spPr>
            <a:xfrm>
              <a:off x="8974997" y="1992589"/>
              <a:ext cx="31120" cy="31120"/>
            </a:xfrm>
            <a:custGeom>
              <a:avLst/>
              <a:gdLst>
                <a:gd name="connsiteX0" fmla="*/ 465 w 31120"/>
                <a:gd name="connsiteY0" fmla="*/ 177 h 31120"/>
                <a:gd name="connsiteX1" fmla="*/ 31586 w 31120"/>
                <a:gd name="connsiteY1" fmla="*/ 177 h 31120"/>
                <a:gd name="connsiteX2" fmla="*/ 31586 w 31120"/>
                <a:gd name="connsiteY2" fmla="*/ 31298 h 31120"/>
                <a:gd name="connsiteX3" fmla="*/ 465 w 31120"/>
                <a:gd name="connsiteY3" fmla="*/ 3129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465" y="177"/>
                  </a:moveTo>
                  <a:lnTo>
                    <a:pt x="31586" y="177"/>
                  </a:lnTo>
                  <a:lnTo>
                    <a:pt x="31586" y="31298"/>
                  </a:lnTo>
                  <a:lnTo>
                    <a:pt x="465" y="3129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12" name="Полилиния: фигура 2411">
              <a:extLst>
                <a:ext uri="{FF2B5EF4-FFF2-40B4-BE49-F238E27FC236}">
                  <a16:creationId xmlns="" xmlns:a16="http://schemas.microsoft.com/office/drawing/2014/main" id="{6C50612C-BC34-071D-A56F-79315DC40DF2}"/>
                </a:ext>
              </a:extLst>
            </p:cNvPr>
            <p:cNvSpPr/>
            <p:nvPr/>
          </p:nvSpPr>
          <p:spPr>
            <a:xfrm>
              <a:off x="9005212" y="1992589"/>
              <a:ext cx="31120" cy="31120"/>
            </a:xfrm>
            <a:custGeom>
              <a:avLst/>
              <a:gdLst>
                <a:gd name="connsiteX0" fmla="*/ 489 w 31120"/>
                <a:gd name="connsiteY0" fmla="*/ 177 h 31120"/>
                <a:gd name="connsiteX1" fmla="*/ 31610 w 31120"/>
                <a:gd name="connsiteY1" fmla="*/ 177 h 31120"/>
                <a:gd name="connsiteX2" fmla="*/ 31610 w 31120"/>
                <a:gd name="connsiteY2" fmla="*/ 31298 h 31120"/>
                <a:gd name="connsiteX3" fmla="*/ 489 w 31120"/>
                <a:gd name="connsiteY3" fmla="*/ 3129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489" y="177"/>
                  </a:moveTo>
                  <a:lnTo>
                    <a:pt x="31610" y="177"/>
                  </a:lnTo>
                  <a:lnTo>
                    <a:pt x="31610" y="31298"/>
                  </a:lnTo>
                  <a:lnTo>
                    <a:pt x="489" y="3129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13" name="Полилиния: фигура 2412">
              <a:extLst>
                <a:ext uri="{FF2B5EF4-FFF2-40B4-BE49-F238E27FC236}">
                  <a16:creationId xmlns="" xmlns:a16="http://schemas.microsoft.com/office/drawing/2014/main" id="{B0F63239-093D-1B9C-79BA-E5A938862D5A}"/>
                </a:ext>
              </a:extLst>
            </p:cNvPr>
            <p:cNvSpPr/>
            <p:nvPr/>
          </p:nvSpPr>
          <p:spPr>
            <a:xfrm>
              <a:off x="9065641" y="1992589"/>
              <a:ext cx="31120" cy="31120"/>
            </a:xfrm>
            <a:custGeom>
              <a:avLst/>
              <a:gdLst>
                <a:gd name="connsiteX0" fmla="*/ 537 w 31120"/>
                <a:gd name="connsiteY0" fmla="*/ 177 h 31120"/>
                <a:gd name="connsiteX1" fmla="*/ 31658 w 31120"/>
                <a:gd name="connsiteY1" fmla="*/ 177 h 31120"/>
                <a:gd name="connsiteX2" fmla="*/ 31658 w 31120"/>
                <a:gd name="connsiteY2" fmla="*/ 31298 h 31120"/>
                <a:gd name="connsiteX3" fmla="*/ 537 w 31120"/>
                <a:gd name="connsiteY3" fmla="*/ 3129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537" y="177"/>
                  </a:moveTo>
                  <a:lnTo>
                    <a:pt x="31658" y="177"/>
                  </a:lnTo>
                  <a:lnTo>
                    <a:pt x="31658" y="31298"/>
                  </a:lnTo>
                  <a:lnTo>
                    <a:pt x="537" y="3129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14" name="Полилиния: фигура 2413">
              <a:extLst>
                <a:ext uri="{FF2B5EF4-FFF2-40B4-BE49-F238E27FC236}">
                  <a16:creationId xmlns="" xmlns:a16="http://schemas.microsoft.com/office/drawing/2014/main" id="{8D12BF5C-2FEC-8080-2437-F75A9261107F}"/>
                </a:ext>
              </a:extLst>
            </p:cNvPr>
            <p:cNvSpPr/>
            <p:nvPr/>
          </p:nvSpPr>
          <p:spPr>
            <a:xfrm>
              <a:off x="8703067" y="2022803"/>
              <a:ext cx="31120" cy="31120"/>
            </a:xfrm>
            <a:custGeom>
              <a:avLst/>
              <a:gdLst>
                <a:gd name="connsiteX0" fmla="*/ 249 w 31120"/>
                <a:gd name="connsiteY0" fmla="*/ 201 h 31120"/>
                <a:gd name="connsiteX1" fmla="*/ 31370 w 31120"/>
                <a:gd name="connsiteY1" fmla="*/ 201 h 31120"/>
                <a:gd name="connsiteX2" fmla="*/ 31370 w 31120"/>
                <a:gd name="connsiteY2" fmla="*/ 31322 h 31120"/>
                <a:gd name="connsiteX3" fmla="*/ 249 w 31120"/>
                <a:gd name="connsiteY3" fmla="*/ 31322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249" y="201"/>
                  </a:moveTo>
                  <a:lnTo>
                    <a:pt x="31370" y="201"/>
                  </a:lnTo>
                  <a:lnTo>
                    <a:pt x="31370" y="31322"/>
                  </a:lnTo>
                  <a:lnTo>
                    <a:pt x="249" y="31322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15" name="Полилиния: фигура 2414">
              <a:extLst>
                <a:ext uri="{FF2B5EF4-FFF2-40B4-BE49-F238E27FC236}">
                  <a16:creationId xmlns="" xmlns:a16="http://schemas.microsoft.com/office/drawing/2014/main" id="{55DEAF0E-26B5-400E-3CFE-B5176594A940}"/>
                </a:ext>
              </a:extLst>
            </p:cNvPr>
            <p:cNvSpPr/>
            <p:nvPr/>
          </p:nvSpPr>
          <p:spPr>
            <a:xfrm>
              <a:off x="8763496" y="2022803"/>
              <a:ext cx="31120" cy="31120"/>
            </a:xfrm>
            <a:custGeom>
              <a:avLst/>
              <a:gdLst>
                <a:gd name="connsiteX0" fmla="*/ 297 w 31120"/>
                <a:gd name="connsiteY0" fmla="*/ 201 h 31120"/>
                <a:gd name="connsiteX1" fmla="*/ 31418 w 31120"/>
                <a:gd name="connsiteY1" fmla="*/ 201 h 31120"/>
                <a:gd name="connsiteX2" fmla="*/ 31418 w 31120"/>
                <a:gd name="connsiteY2" fmla="*/ 31322 h 31120"/>
                <a:gd name="connsiteX3" fmla="*/ 297 w 31120"/>
                <a:gd name="connsiteY3" fmla="*/ 31322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297" y="201"/>
                  </a:moveTo>
                  <a:lnTo>
                    <a:pt x="31418" y="201"/>
                  </a:lnTo>
                  <a:lnTo>
                    <a:pt x="31418" y="31322"/>
                  </a:lnTo>
                  <a:lnTo>
                    <a:pt x="297" y="31322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16" name="Полилиния: фигура 2415">
              <a:extLst>
                <a:ext uri="{FF2B5EF4-FFF2-40B4-BE49-F238E27FC236}">
                  <a16:creationId xmlns="" xmlns:a16="http://schemas.microsoft.com/office/drawing/2014/main" id="{E990A75F-C043-7B87-AD3C-738FFCEE5DA0}"/>
                </a:ext>
              </a:extLst>
            </p:cNvPr>
            <p:cNvSpPr/>
            <p:nvPr/>
          </p:nvSpPr>
          <p:spPr>
            <a:xfrm>
              <a:off x="8823925" y="2022803"/>
              <a:ext cx="31120" cy="31120"/>
            </a:xfrm>
            <a:custGeom>
              <a:avLst/>
              <a:gdLst>
                <a:gd name="connsiteX0" fmla="*/ 345 w 31120"/>
                <a:gd name="connsiteY0" fmla="*/ 201 h 31120"/>
                <a:gd name="connsiteX1" fmla="*/ 31466 w 31120"/>
                <a:gd name="connsiteY1" fmla="*/ 201 h 31120"/>
                <a:gd name="connsiteX2" fmla="*/ 31466 w 31120"/>
                <a:gd name="connsiteY2" fmla="*/ 31322 h 31120"/>
                <a:gd name="connsiteX3" fmla="*/ 345 w 31120"/>
                <a:gd name="connsiteY3" fmla="*/ 31322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345" y="201"/>
                  </a:moveTo>
                  <a:lnTo>
                    <a:pt x="31466" y="201"/>
                  </a:lnTo>
                  <a:lnTo>
                    <a:pt x="31466" y="31322"/>
                  </a:lnTo>
                  <a:lnTo>
                    <a:pt x="345" y="31322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17" name="Полилиния: фигура 2416">
              <a:extLst>
                <a:ext uri="{FF2B5EF4-FFF2-40B4-BE49-F238E27FC236}">
                  <a16:creationId xmlns="" xmlns:a16="http://schemas.microsoft.com/office/drawing/2014/main" id="{5CC085AE-3AD0-66C3-5819-39E284197A5F}"/>
                </a:ext>
              </a:extLst>
            </p:cNvPr>
            <p:cNvSpPr/>
            <p:nvPr/>
          </p:nvSpPr>
          <p:spPr>
            <a:xfrm>
              <a:off x="8884354" y="2022803"/>
              <a:ext cx="31120" cy="31120"/>
            </a:xfrm>
            <a:custGeom>
              <a:avLst/>
              <a:gdLst>
                <a:gd name="connsiteX0" fmla="*/ 393 w 31120"/>
                <a:gd name="connsiteY0" fmla="*/ 201 h 31120"/>
                <a:gd name="connsiteX1" fmla="*/ 31514 w 31120"/>
                <a:gd name="connsiteY1" fmla="*/ 201 h 31120"/>
                <a:gd name="connsiteX2" fmla="*/ 31514 w 31120"/>
                <a:gd name="connsiteY2" fmla="*/ 31322 h 31120"/>
                <a:gd name="connsiteX3" fmla="*/ 393 w 31120"/>
                <a:gd name="connsiteY3" fmla="*/ 31322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393" y="201"/>
                  </a:moveTo>
                  <a:lnTo>
                    <a:pt x="31514" y="201"/>
                  </a:lnTo>
                  <a:lnTo>
                    <a:pt x="31514" y="31322"/>
                  </a:lnTo>
                  <a:lnTo>
                    <a:pt x="393" y="31322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18" name="Полилиния: фигура 2417">
              <a:extLst>
                <a:ext uri="{FF2B5EF4-FFF2-40B4-BE49-F238E27FC236}">
                  <a16:creationId xmlns="" xmlns:a16="http://schemas.microsoft.com/office/drawing/2014/main" id="{F81BC535-AEDF-1D2B-644D-EBB9343CDC36}"/>
                </a:ext>
              </a:extLst>
            </p:cNvPr>
            <p:cNvSpPr/>
            <p:nvPr/>
          </p:nvSpPr>
          <p:spPr>
            <a:xfrm>
              <a:off x="8944783" y="2022803"/>
              <a:ext cx="31120" cy="31120"/>
            </a:xfrm>
            <a:custGeom>
              <a:avLst/>
              <a:gdLst>
                <a:gd name="connsiteX0" fmla="*/ 441 w 31120"/>
                <a:gd name="connsiteY0" fmla="*/ 201 h 31120"/>
                <a:gd name="connsiteX1" fmla="*/ 31562 w 31120"/>
                <a:gd name="connsiteY1" fmla="*/ 201 h 31120"/>
                <a:gd name="connsiteX2" fmla="*/ 31562 w 31120"/>
                <a:gd name="connsiteY2" fmla="*/ 31322 h 31120"/>
                <a:gd name="connsiteX3" fmla="*/ 441 w 31120"/>
                <a:gd name="connsiteY3" fmla="*/ 31322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441" y="201"/>
                  </a:moveTo>
                  <a:lnTo>
                    <a:pt x="31562" y="201"/>
                  </a:lnTo>
                  <a:lnTo>
                    <a:pt x="31562" y="31322"/>
                  </a:lnTo>
                  <a:lnTo>
                    <a:pt x="441" y="31322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19" name="Полилиния: фигура 2418">
              <a:extLst>
                <a:ext uri="{FF2B5EF4-FFF2-40B4-BE49-F238E27FC236}">
                  <a16:creationId xmlns="" xmlns:a16="http://schemas.microsoft.com/office/drawing/2014/main" id="{C5A7A972-0439-4AC5-2FB9-3F7AC637EF6E}"/>
                </a:ext>
              </a:extLst>
            </p:cNvPr>
            <p:cNvSpPr/>
            <p:nvPr/>
          </p:nvSpPr>
          <p:spPr>
            <a:xfrm>
              <a:off x="9005212" y="2022803"/>
              <a:ext cx="31120" cy="31120"/>
            </a:xfrm>
            <a:custGeom>
              <a:avLst/>
              <a:gdLst>
                <a:gd name="connsiteX0" fmla="*/ 489 w 31120"/>
                <a:gd name="connsiteY0" fmla="*/ 201 h 31120"/>
                <a:gd name="connsiteX1" fmla="*/ 31610 w 31120"/>
                <a:gd name="connsiteY1" fmla="*/ 201 h 31120"/>
                <a:gd name="connsiteX2" fmla="*/ 31610 w 31120"/>
                <a:gd name="connsiteY2" fmla="*/ 31322 h 31120"/>
                <a:gd name="connsiteX3" fmla="*/ 489 w 31120"/>
                <a:gd name="connsiteY3" fmla="*/ 31322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489" y="201"/>
                  </a:moveTo>
                  <a:lnTo>
                    <a:pt x="31610" y="201"/>
                  </a:lnTo>
                  <a:lnTo>
                    <a:pt x="31610" y="31322"/>
                  </a:lnTo>
                  <a:lnTo>
                    <a:pt x="489" y="31322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20" name="Полилиния: фигура 2419">
              <a:extLst>
                <a:ext uri="{FF2B5EF4-FFF2-40B4-BE49-F238E27FC236}">
                  <a16:creationId xmlns="" xmlns:a16="http://schemas.microsoft.com/office/drawing/2014/main" id="{7EBEA44C-E89F-3BDE-1CED-C32A67DBFF8B}"/>
                </a:ext>
              </a:extLst>
            </p:cNvPr>
            <p:cNvSpPr/>
            <p:nvPr/>
          </p:nvSpPr>
          <p:spPr>
            <a:xfrm>
              <a:off x="9065641" y="2022803"/>
              <a:ext cx="31120" cy="31120"/>
            </a:xfrm>
            <a:custGeom>
              <a:avLst/>
              <a:gdLst>
                <a:gd name="connsiteX0" fmla="*/ 537 w 31120"/>
                <a:gd name="connsiteY0" fmla="*/ 201 h 31120"/>
                <a:gd name="connsiteX1" fmla="*/ 31658 w 31120"/>
                <a:gd name="connsiteY1" fmla="*/ 201 h 31120"/>
                <a:gd name="connsiteX2" fmla="*/ 31658 w 31120"/>
                <a:gd name="connsiteY2" fmla="*/ 31322 h 31120"/>
                <a:gd name="connsiteX3" fmla="*/ 537 w 31120"/>
                <a:gd name="connsiteY3" fmla="*/ 31322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537" y="201"/>
                  </a:moveTo>
                  <a:lnTo>
                    <a:pt x="31658" y="201"/>
                  </a:lnTo>
                  <a:lnTo>
                    <a:pt x="31658" y="31322"/>
                  </a:lnTo>
                  <a:lnTo>
                    <a:pt x="537" y="31322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21" name="Полилиния: фигура 2420">
              <a:extLst>
                <a:ext uri="{FF2B5EF4-FFF2-40B4-BE49-F238E27FC236}">
                  <a16:creationId xmlns="" xmlns:a16="http://schemas.microsoft.com/office/drawing/2014/main" id="{A39BC648-DFF4-E9DE-F138-B334A3569A5C}"/>
                </a:ext>
              </a:extLst>
            </p:cNvPr>
            <p:cNvSpPr/>
            <p:nvPr/>
          </p:nvSpPr>
          <p:spPr>
            <a:xfrm>
              <a:off x="8733282" y="2053018"/>
              <a:ext cx="31120" cy="31120"/>
            </a:xfrm>
            <a:custGeom>
              <a:avLst/>
              <a:gdLst>
                <a:gd name="connsiteX0" fmla="*/ 273 w 31120"/>
                <a:gd name="connsiteY0" fmla="*/ 225 h 31120"/>
                <a:gd name="connsiteX1" fmla="*/ 31394 w 31120"/>
                <a:gd name="connsiteY1" fmla="*/ 225 h 31120"/>
                <a:gd name="connsiteX2" fmla="*/ 31394 w 31120"/>
                <a:gd name="connsiteY2" fmla="*/ 31346 h 31120"/>
                <a:gd name="connsiteX3" fmla="*/ 273 w 31120"/>
                <a:gd name="connsiteY3" fmla="*/ 31346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273" y="225"/>
                  </a:moveTo>
                  <a:lnTo>
                    <a:pt x="31394" y="225"/>
                  </a:lnTo>
                  <a:lnTo>
                    <a:pt x="31394" y="31346"/>
                  </a:lnTo>
                  <a:lnTo>
                    <a:pt x="273" y="31346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22" name="Полилиния: фигура 2421">
              <a:extLst>
                <a:ext uri="{FF2B5EF4-FFF2-40B4-BE49-F238E27FC236}">
                  <a16:creationId xmlns="" xmlns:a16="http://schemas.microsoft.com/office/drawing/2014/main" id="{EB84AC6A-A733-1A4E-6174-87B51E744DEB}"/>
                </a:ext>
              </a:extLst>
            </p:cNvPr>
            <p:cNvSpPr/>
            <p:nvPr/>
          </p:nvSpPr>
          <p:spPr>
            <a:xfrm>
              <a:off x="8763496" y="2053018"/>
              <a:ext cx="31120" cy="31120"/>
            </a:xfrm>
            <a:custGeom>
              <a:avLst/>
              <a:gdLst>
                <a:gd name="connsiteX0" fmla="*/ 297 w 31120"/>
                <a:gd name="connsiteY0" fmla="*/ 225 h 31120"/>
                <a:gd name="connsiteX1" fmla="*/ 31418 w 31120"/>
                <a:gd name="connsiteY1" fmla="*/ 225 h 31120"/>
                <a:gd name="connsiteX2" fmla="*/ 31418 w 31120"/>
                <a:gd name="connsiteY2" fmla="*/ 31346 h 31120"/>
                <a:gd name="connsiteX3" fmla="*/ 297 w 31120"/>
                <a:gd name="connsiteY3" fmla="*/ 31346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297" y="225"/>
                  </a:moveTo>
                  <a:lnTo>
                    <a:pt x="31418" y="225"/>
                  </a:lnTo>
                  <a:lnTo>
                    <a:pt x="31418" y="31346"/>
                  </a:lnTo>
                  <a:lnTo>
                    <a:pt x="297" y="31346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23" name="Полилиния: фигура 2422">
              <a:extLst>
                <a:ext uri="{FF2B5EF4-FFF2-40B4-BE49-F238E27FC236}">
                  <a16:creationId xmlns="" xmlns:a16="http://schemas.microsoft.com/office/drawing/2014/main" id="{881DA08E-F0E2-6FD4-050A-BC7A87C412BA}"/>
                </a:ext>
              </a:extLst>
            </p:cNvPr>
            <p:cNvSpPr/>
            <p:nvPr/>
          </p:nvSpPr>
          <p:spPr>
            <a:xfrm>
              <a:off x="8823925" y="2053018"/>
              <a:ext cx="31120" cy="31120"/>
            </a:xfrm>
            <a:custGeom>
              <a:avLst/>
              <a:gdLst>
                <a:gd name="connsiteX0" fmla="*/ 345 w 31120"/>
                <a:gd name="connsiteY0" fmla="*/ 225 h 31120"/>
                <a:gd name="connsiteX1" fmla="*/ 31466 w 31120"/>
                <a:gd name="connsiteY1" fmla="*/ 225 h 31120"/>
                <a:gd name="connsiteX2" fmla="*/ 31466 w 31120"/>
                <a:gd name="connsiteY2" fmla="*/ 31346 h 31120"/>
                <a:gd name="connsiteX3" fmla="*/ 345 w 31120"/>
                <a:gd name="connsiteY3" fmla="*/ 31346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345" y="225"/>
                  </a:moveTo>
                  <a:lnTo>
                    <a:pt x="31466" y="225"/>
                  </a:lnTo>
                  <a:lnTo>
                    <a:pt x="31466" y="31346"/>
                  </a:lnTo>
                  <a:lnTo>
                    <a:pt x="345" y="31346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24" name="Полилиния: фигура 2423">
              <a:extLst>
                <a:ext uri="{FF2B5EF4-FFF2-40B4-BE49-F238E27FC236}">
                  <a16:creationId xmlns="" xmlns:a16="http://schemas.microsoft.com/office/drawing/2014/main" id="{ABF0ED6E-0999-3EEE-39B3-2EFC7E7FE1B5}"/>
                </a:ext>
              </a:extLst>
            </p:cNvPr>
            <p:cNvSpPr/>
            <p:nvPr/>
          </p:nvSpPr>
          <p:spPr>
            <a:xfrm>
              <a:off x="8884354" y="2053018"/>
              <a:ext cx="31120" cy="31120"/>
            </a:xfrm>
            <a:custGeom>
              <a:avLst/>
              <a:gdLst>
                <a:gd name="connsiteX0" fmla="*/ 393 w 31120"/>
                <a:gd name="connsiteY0" fmla="*/ 225 h 31120"/>
                <a:gd name="connsiteX1" fmla="*/ 31514 w 31120"/>
                <a:gd name="connsiteY1" fmla="*/ 225 h 31120"/>
                <a:gd name="connsiteX2" fmla="*/ 31514 w 31120"/>
                <a:gd name="connsiteY2" fmla="*/ 31346 h 31120"/>
                <a:gd name="connsiteX3" fmla="*/ 393 w 31120"/>
                <a:gd name="connsiteY3" fmla="*/ 31346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393" y="225"/>
                  </a:moveTo>
                  <a:lnTo>
                    <a:pt x="31514" y="225"/>
                  </a:lnTo>
                  <a:lnTo>
                    <a:pt x="31514" y="31346"/>
                  </a:lnTo>
                  <a:lnTo>
                    <a:pt x="393" y="31346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25" name="Полилиния: фигура 2424">
              <a:extLst>
                <a:ext uri="{FF2B5EF4-FFF2-40B4-BE49-F238E27FC236}">
                  <a16:creationId xmlns="" xmlns:a16="http://schemas.microsoft.com/office/drawing/2014/main" id="{13102758-C942-37D8-BF1E-B52CD80F4CC8}"/>
                </a:ext>
              </a:extLst>
            </p:cNvPr>
            <p:cNvSpPr/>
            <p:nvPr/>
          </p:nvSpPr>
          <p:spPr>
            <a:xfrm>
              <a:off x="8914568" y="2053018"/>
              <a:ext cx="31120" cy="31120"/>
            </a:xfrm>
            <a:custGeom>
              <a:avLst/>
              <a:gdLst>
                <a:gd name="connsiteX0" fmla="*/ 417 w 31120"/>
                <a:gd name="connsiteY0" fmla="*/ 225 h 31120"/>
                <a:gd name="connsiteX1" fmla="*/ 31538 w 31120"/>
                <a:gd name="connsiteY1" fmla="*/ 225 h 31120"/>
                <a:gd name="connsiteX2" fmla="*/ 31538 w 31120"/>
                <a:gd name="connsiteY2" fmla="*/ 31346 h 31120"/>
                <a:gd name="connsiteX3" fmla="*/ 417 w 31120"/>
                <a:gd name="connsiteY3" fmla="*/ 31346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417" y="225"/>
                  </a:moveTo>
                  <a:lnTo>
                    <a:pt x="31538" y="225"/>
                  </a:lnTo>
                  <a:lnTo>
                    <a:pt x="31538" y="31346"/>
                  </a:lnTo>
                  <a:lnTo>
                    <a:pt x="417" y="31346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26" name="Полилиния: фигура 2425">
              <a:extLst>
                <a:ext uri="{FF2B5EF4-FFF2-40B4-BE49-F238E27FC236}">
                  <a16:creationId xmlns="" xmlns:a16="http://schemas.microsoft.com/office/drawing/2014/main" id="{AFD0F6C6-F4D9-4BDD-6561-5D409B3CBF60}"/>
                </a:ext>
              </a:extLst>
            </p:cNvPr>
            <p:cNvSpPr/>
            <p:nvPr/>
          </p:nvSpPr>
          <p:spPr>
            <a:xfrm>
              <a:off x="8944783" y="2053018"/>
              <a:ext cx="31120" cy="31120"/>
            </a:xfrm>
            <a:custGeom>
              <a:avLst/>
              <a:gdLst>
                <a:gd name="connsiteX0" fmla="*/ 441 w 31120"/>
                <a:gd name="connsiteY0" fmla="*/ 225 h 31120"/>
                <a:gd name="connsiteX1" fmla="*/ 31562 w 31120"/>
                <a:gd name="connsiteY1" fmla="*/ 225 h 31120"/>
                <a:gd name="connsiteX2" fmla="*/ 31562 w 31120"/>
                <a:gd name="connsiteY2" fmla="*/ 31346 h 31120"/>
                <a:gd name="connsiteX3" fmla="*/ 441 w 31120"/>
                <a:gd name="connsiteY3" fmla="*/ 31346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441" y="225"/>
                  </a:moveTo>
                  <a:lnTo>
                    <a:pt x="31562" y="225"/>
                  </a:lnTo>
                  <a:lnTo>
                    <a:pt x="31562" y="31346"/>
                  </a:lnTo>
                  <a:lnTo>
                    <a:pt x="441" y="31346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27" name="Полилиния: фигура 2426">
              <a:extLst>
                <a:ext uri="{FF2B5EF4-FFF2-40B4-BE49-F238E27FC236}">
                  <a16:creationId xmlns="" xmlns:a16="http://schemas.microsoft.com/office/drawing/2014/main" id="{92F00DB4-EDB8-BDD7-5E3C-45E7FD18EE2D}"/>
                </a:ext>
              </a:extLst>
            </p:cNvPr>
            <p:cNvSpPr/>
            <p:nvPr/>
          </p:nvSpPr>
          <p:spPr>
            <a:xfrm>
              <a:off x="9035426" y="2053018"/>
              <a:ext cx="31120" cy="31120"/>
            </a:xfrm>
            <a:custGeom>
              <a:avLst/>
              <a:gdLst>
                <a:gd name="connsiteX0" fmla="*/ 513 w 31120"/>
                <a:gd name="connsiteY0" fmla="*/ 225 h 31120"/>
                <a:gd name="connsiteX1" fmla="*/ 31634 w 31120"/>
                <a:gd name="connsiteY1" fmla="*/ 225 h 31120"/>
                <a:gd name="connsiteX2" fmla="*/ 31634 w 31120"/>
                <a:gd name="connsiteY2" fmla="*/ 31346 h 31120"/>
                <a:gd name="connsiteX3" fmla="*/ 513 w 31120"/>
                <a:gd name="connsiteY3" fmla="*/ 31346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513" y="225"/>
                  </a:moveTo>
                  <a:lnTo>
                    <a:pt x="31634" y="225"/>
                  </a:lnTo>
                  <a:lnTo>
                    <a:pt x="31634" y="31346"/>
                  </a:lnTo>
                  <a:lnTo>
                    <a:pt x="513" y="31346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28" name="Полилиния: фигура 2427">
              <a:extLst>
                <a:ext uri="{FF2B5EF4-FFF2-40B4-BE49-F238E27FC236}">
                  <a16:creationId xmlns="" xmlns:a16="http://schemas.microsoft.com/office/drawing/2014/main" id="{9117510A-BEDD-B88E-0C7E-7D631DB9D774}"/>
                </a:ext>
              </a:extLst>
            </p:cNvPr>
            <p:cNvSpPr/>
            <p:nvPr/>
          </p:nvSpPr>
          <p:spPr>
            <a:xfrm>
              <a:off x="8491566" y="2083232"/>
              <a:ext cx="31120" cy="31120"/>
            </a:xfrm>
            <a:custGeom>
              <a:avLst/>
              <a:gdLst>
                <a:gd name="connsiteX0" fmla="*/ 81 w 31120"/>
                <a:gd name="connsiteY0" fmla="*/ 249 h 31120"/>
                <a:gd name="connsiteX1" fmla="*/ 31202 w 31120"/>
                <a:gd name="connsiteY1" fmla="*/ 249 h 31120"/>
                <a:gd name="connsiteX2" fmla="*/ 31202 w 31120"/>
                <a:gd name="connsiteY2" fmla="*/ 31370 h 31120"/>
                <a:gd name="connsiteX3" fmla="*/ 81 w 31120"/>
                <a:gd name="connsiteY3" fmla="*/ 3137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81" y="249"/>
                  </a:moveTo>
                  <a:lnTo>
                    <a:pt x="31202" y="249"/>
                  </a:lnTo>
                  <a:lnTo>
                    <a:pt x="31202" y="31370"/>
                  </a:lnTo>
                  <a:lnTo>
                    <a:pt x="81" y="3137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29" name="Полилиния: фигура 2428">
              <a:extLst>
                <a:ext uri="{FF2B5EF4-FFF2-40B4-BE49-F238E27FC236}">
                  <a16:creationId xmlns="" xmlns:a16="http://schemas.microsoft.com/office/drawing/2014/main" id="{1DF981A0-DD99-5B08-5E88-E4036532CB5F}"/>
                </a:ext>
              </a:extLst>
            </p:cNvPr>
            <p:cNvSpPr/>
            <p:nvPr/>
          </p:nvSpPr>
          <p:spPr>
            <a:xfrm>
              <a:off x="8521780" y="2083232"/>
              <a:ext cx="31120" cy="31120"/>
            </a:xfrm>
            <a:custGeom>
              <a:avLst/>
              <a:gdLst>
                <a:gd name="connsiteX0" fmla="*/ 105 w 31120"/>
                <a:gd name="connsiteY0" fmla="*/ 249 h 31120"/>
                <a:gd name="connsiteX1" fmla="*/ 31226 w 31120"/>
                <a:gd name="connsiteY1" fmla="*/ 249 h 31120"/>
                <a:gd name="connsiteX2" fmla="*/ 31226 w 31120"/>
                <a:gd name="connsiteY2" fmla="*/ 31370 h 31120"/>
                <a:gd name="connsiteX3" fmla="*/ 105 w 31120"/>
                <a:gd name="connsiteY3" fmla="*/ 3137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105" y="249"/>
                  </a:moveTo>
                  <a:lnTo>
                    <a:pt x="31226" y="249"/>
                  </a:lnTo>
                  <a:lnTo>
                    <a:pt x="31226" y="31370"/>
                  </a:lnTo>
                  <a:lnTo>
                    <a:pt x="105" y="3137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30" name="Полилиния: фигура 2429">
              <a:extLst>
                <a:ext uri="{FF2B5EF4-FFF2-40B4-BE49-F238E27FC236}">
                  <a16:creationId xmlns="" xmlns:a16="http://schemas.microsoft.com/office/drawing/2014/main" id="{65157670-C066-9473-35A6-F6800136A2BA}"/>
                </a:ext>
              </a:extLst>
            </p:cNvPr>
            <p:cNvSpPr/>
            <p:nvPr/>
          </p:nvSpPr>
          <p:spPr>
            <a:xfrm>
              <a:off x="8551995" y="2083232"/>
              <a:ext cx="31120" cy="31120"/>
            </a:xfrm>
            <a:custGeom>
              <a:avLst/>
              <a:gdLst>
                <a:gd name="connsiteX0" fmla="*/ 129 w 31120"/>
                <a:gd name="connsiteY0" fmla="*/ 249 h 31120"/>
                <a:gd name="connsiteX1" fmla="*/ 31250 w 31120"/>
                <a:gd name="connsiteY1" fmla="*/ 249 h 31120"/>
                <a:gd name="connsiteX2" fmla="*/ 31250 w 31120"/>
                <a:gd name="connsiteY2" fmla="*/ 31370 h 31120"/>
                <a:gd name="connsiteX3" fmla="*/ 129 w 31120"/>
                <a:gd name="connsiteY3" fmla="*/ 3137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129" y="249"/>
                  </a:moveTo>
                  <a:lnTo>
                    <a:pt x="31250" y="249"/>
                  </a:lnTo>
                  <a:lnTo>
                    <a:pt x="31250" y="31370"/>
                  </a:lnTo>
                  <a:lnTo>
                    <a:pt x="129" y="3137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31" name="Полилиния: фигура 2430">
              <a:extLst>
                <a:ext uri="{FF2B5EF4-FFF2-40B4-BE49-F238E27FC236}">
                  <a16:creationId xmlns="" xmlns:a16="http://schemas.microsoft.com/office/drawing/2014/main" id="{31C6072A-4207-998A-22CD-EFD5EAE97988}"/>
                </a:ext>
              </a:extLst>
            </p:cNvPr>
            <p:cNvSpPr/>
            <p:nvPr/>
          </p:nvSpPr>
          <p:spPr>
            <a:xfrm>
              <a:off x="8582209" y="2083232"/>
              <a:ext cx="31120" cy="31120"/>
            </a:xfrm>
            <a:custGeom>
              <a:avLst/>
              <a:gdLst>
                <a:gd name="connsiteX0" fmla="*/ 153 w 31120"/>
                <a:gd name="connsiteY0" fmla="*/ 249 h 31120"/>
                <a:gd name="connsiteX1" fmla="*/ 31274 w 31120"/>
                <a:gd name="connsiteY1" fmla="*/ 249 h 31120"/>
                <a:gd name="connsiteX2" fmla="*/ 31274 w 31120"/>
                <a:gd name="connsiteY2" fmla="*/ 31370 h 31120"/>
                <a:gd name="connsiteX3" fmla="*/ 153 w 31120"/>
                <a:gd name="connsiteY3" fmla="*/ 3137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153" y="249"/>
                  </a:moveTo>
                  <a:lnTo>
                    <a:pt x="31274" y="249"/>
                  </a:lnTo>
                  <a:lnTo>
                    <a:pt x="31274" y="31370"/>
                  </a:lnTo>
                  <a:lnTo>
                    <a:pt x="153" y="3137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32" name="Полилиния: фигура 2431">
              <a:extLst>
                <a:ext uri="{FF2B5EF4-FFF2-40B4-BE49-F238E27FC236}">
                  <a16:creationId xmlns="" xmlns:a16="http://schemas.microsoft.com/office/drawing/2014/main" id="{376DAF90-128F-7811-573F-11FB8725604A}"/>
                </a:ext>
              </a:extLst>
            </p:cNvPr>
            <p:cNvSpPr/>
            <p:nvPr/>
          </p:nvSpPr>
          <p:spPr>
            <a:xfrm>
              <a:off x="8612424" y="2083232"/>
              <a:ext cx="31120" cy="31120"/>
            </a:xfrm>
            <a:custGeom>
              <a:avLst/>
              <a:gdLst>
                <a:gd name="connsiteX0" fmla="*/ 177 w 31120"/>
                <a:gd name="connsiteY0" fmla="*/ 249 h 31120"/>
                <a:gd name="connsiteX1" fmla="*/ 31298 w 31120"/>
                <a:gd name="connsiteY1" fmla="*/ 249 h 31120"/>
                <a:gd name="connsiteX2" fmla="*/ 31298 w 31120"/>
                <a:gd name="connsiteY2" fmla="*/ 31370 h 31120"/>
                <a:gd name="connsiteX3" fmla="*/ 177 w 31120"/>
                <a:gd name="connsiteY3" fmla="*/ 3137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177" y="249"/>
                  </a:moveTo>
                  <a:lnTo>
                    <a:pt x="31298" y="249"/>
                  </a:lnTo>
                  <a:lnTo>
                    <a:pt x="31298" y="31370"/>
                  </a:lnTo>
                  <a:lnTo>
                    <a:pt x="177" y="3137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33" name="Полилиния: фигура 2432">
              <a:extLst>
                <a:ext uri="{FF2B5EF4-FFF2-40B4-BE49-F238E27FC236}">
                  <a16:creationId xmlns="" xmlns:a16="http://schemas.microsoft.com/office/drawing/2014/main" id="{3D6E9CB9-EAC9-492B-593F-B75E475496D6}"/>
                </a:ext>
              </a:extLst>
            </p:cNvPr>
            <p:cNvSpPr/>
            <p:nvPr/>
          </p:nvSpPr>
          <p:spPr>
            <a:xfrm>
              <a:off x="8642638" y="2083232"/>
              <a:ext cx="31120" cy="31120"/>
            </a:xfrm>
            <a:custGeom>
              <a:avLst/>
              <a:gdLst>
                <a:gd name="connsiteX0" fmla="*/ 201 w 31120"/>
                <a:gd name="connsiteY0" fmla="*/ 249 h 31120"/>
                <a:gd name="connsiteX1" fmla="*/ 31322 w 31120"/>
                <a:gd name="connsiteY1" fmla="*/ 249 h 31120"/>
                <a:gd name="connsiteX2" fmla="*/ 31322 w 31120"/>
                <a:gd name="connsiteY2" fmla="*/ 31370 h 31120"/>
                <a:gd name="connsiteX3" fmla="*/ 201 w 31120"/>
                <a:gd name="connsiteY3" fmla="*/ 3137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201" y="249"/>
                  </a:moveTo>
                  <a:lnTo>
                    <a:pt x="31322" y="249"/>
                  </a:lnTo>
                  <a:lnTo>
                    <a:pt x="31322" y="31370"/>
                  </a:lnTo>
                  <a:lnTo>
                    <a:pt x="201" y="3137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34" name="Полилиния: фигура 2433">
              <a:extLst>
                <a:ext uri="{FF2B5EF4-FFF2-40B4-BE49-F238E27FC236}">
                  <a16:creationId xmlns="" xmlns:a16="http://schemas.microsoft.com/office/drawing/2014/main" id="{874EE32C-CB8F-7BBC-02DE-A05AE02D2D06}"/>
                </a:ext>
              </a:extLst>
            </p:cNvPr>
            <p:cNvSpPr/>
            <p:nvPr/>
          </p:nvSpPr>
          <p:spPr>
            <a:xfrm>
              <a:off x="8672853" y="2083232"/>
              <a:ext cx="31120" cy="31120"/>
            </a:xfrm>
            <a:custGeom>
              <a:avLst/>
              <a:gdLst>
                <a:gd name="connsiteX0" fmla="*/ 225 w 31120"/>
                <a:gd name="connsiteY0" fmla="*/ 249 h 31120"/>
                <a:gd name="connsiteX1" fmla="*/ 31346 w 31120"/>
                <a:gd name="connsiteY1" fmla="*/ 249 h 31120"/>
                <a:gd name="connsiteX2" fmla="*/ 31346 w 31120"/>
                <a:gd name="connsiteY2" fmla="*/ 31370 h 31120"/>
                <a:gd name="connsiteX3" fmla="*/ 225 w 31120"/>
                <a:gd name="connsiteY3" fmla="*/ 3137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225" y="249"/>
                  </a:moveTo>
                  <a:lnTo>
                    <a:pt x="31346" y="249"/>
                  </a:lnTo>
                  <a:lnTo>
                    <a:pt x="31346" y="31370"/>
                  </a:lnTo>
                  <a:lnTo>
                    <a:pt x="225" y="3137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35" name="Полилиния: фигура 2434">
              <a:extLst>
                <a:ext uri="{FF2B5EF4-FFF2-40B4-BE49-F238E27FC236}">
                  <a16:creationId xmlns="" xmlns:a16="http://schemas.microsoft.com/office/drawing/2014/main" id="{9B2C9C01-E8E9-21FE-97DD-522A84CD394E}"/>
                </a:ext>
              </a:extLst>
            </p:cNvPr>
            <p:cNvSpPr/>
            <p:nvPr/>
          </p:nvSpPr>
          <p:spPr>
            <a:xfrm>
              <a:off x="8733282" y="2083232"/>
              <a:ext cx="31120" cy="31120"/>
            </a:xfrm>
            <a:custGeom>
              <a:avLst/>
              <a:gdLst>
                <a:gd name="connsiteX0" fmla="*/ 273 w 31120"/>
                <a:gd name="connsiteY0" fmla="*/ 249 h 31120"/>
                <a:gd name="connsiteX1" fmla="*/ 31394 w 31120"/>
                <a:gd name="connsiteY1" fmla="*/ 249 h 31120"/>
                <a:gd name="connsiteX2" fmla="*/ 31394 w 31120"/>
                <a:gd name="connsiteY2" fmla="*/ 31370 h 31120"/>
                <a:gd name="connsiteX3" fmla="*/ 273 w 31120"/>
                <a:gd name="connsiteY3" fmla="*/ 3137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273" y="249"/>
                  </a:moveTo>
                  <a:lnTo>
                    <a:pt x="31394" y="249"/>
                  </a:lnTo>
                  <a:lnTo>
                    <a:pt x="31394" y="31370"/>
                  </a:lnTo>
                  <a:lnTo>
                    <a:pt x="273" y="3137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36" name="Полилиния: фигура 2435">
              <a:extLst>
                <a:ext uri="{FF2B5EF4-FFF2-40B4-BE49-F238E27FC236}">
                  <a16:creationId xmlns="" xmlns:a16="http://schemas.microsoft.com/office/drawing/2014/main" id="{64FF048B-98B0-2744-BF15-7EBC87DFD19D}"/>
                </a:ext>
              </a:extLst>
            </p:cNvPr>
            <p:cNvSpPr/>
            <p:nvPr/>
          </p:nvSpPr>
          <p:spPr>
            <a:xfrm>
              <a:off x="8823925" y="2083232"/>
              <a:ext cx="31120" cy="31120"/>
            </a:xfrm>
            <a:custGeom>
              <a:avLst/>
              <a:gdLst>
                <a:gd name="connsiteX0" fmla="*/ 345 w 31120"/>
                <a:gd name="connsiteY0" fmla="*/ 249 h 31120"/>
                <a:gd name="connsiteX1" fmla="*/ 31466 w 31120"/>
                <a:gd name="connsiteY1" fmla="*/ 249 h 31120"/>
                <a:gd name="connsiteX2" fmla="*/ 31466 w 31120"/>
                <a:gd name="connsiteY2" fmla="*/ 31370 h 31120"/>
                <a:gd name="connsiteX3" fmla="*/ 345 w 31120"/>
                <a:gd name="connsiteY3" fmla="*/ 3137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345" y="249"/>
                  </a:moveTo>
                  <a:lnTo>
                    <a:pt x="31466" y="249"/>
                  </a:lnTo>
                  <a:lnTo>
                    <a:pt x="31466" y="31370"/>
                  </a:lnTo>
                  <a:lnTo>
                    <a:pt x="345" y="3137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37" name="Полилиния: фигура 2436">
              <a:extLst>
                <a:ext uri="{FF2B5EF4-FFF2-40B4-BE49-F238E27FC236}">
                  <a16:creationId xmlns="" xmlns:a16="http://schemas.microsoft.com/office/drawing/2014/main" id="{E4D798D5-315B-EC74-3ADE-AC18018233EE}"/>
                </a:ext>
              </a:extLst>
            </p:cNvPr>
            <p:cNvSpPr/>
            <p:nvPr/>
          </p:nvSpPr>
          <p:spPr>
            <a:xfrm>
              <a:off x="8884354" y="2083232"/>
              <a:ext cx="31120" cy="31120"/>
            </a:xfrm>
            <a:custGeom>
              <a:avLst/>
              <a:gdLst>
                <a:gd name="connsiteX0" fmla="*/ 393 w 31120"/>
                <a:gd name="connsiteY0" fmla="*/ 249 h 31120"/>
                <a:gd name="connsiteX1" fmla="*/ 31514 w 31120"/>
                <a:gd name="connsiteY1" fmla="*/ 249 h 31120"/>
                <a:gd name="connsiteX2" fmla="*/ 31514 w 31120"/>
                <a:gd name="connsiteY2" fmla="*/ 31370 h 31120"/>
                <a:gd name="connsiteX3" fmla="*/ 393 w 31120"/>
                <a:gd name="connsiteY3" fmla="*/ 3137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393" y="249"/>
                  </a:moveTo>
                  <a:lnTo>
                    <a:pt x="31514" y="249"/>
                  </a:lnTo>
                  <a:lnTo>
                    <a:pt x="31514" y="31370"/>
                  </a:lnTo>
                  <a:lnTo>
                    <a:pt x="393" y="3137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38" name="Полилиния: фигура 2437">
              <a:extLst>
                <a:ext uri="{FF2B5EF4-FFF2-40B4-BE49-F238E27FC236}">
                  <a16:creationId xmlns="" xmlns:a16="http://schemas.microsoft.com/office/drawing/2014/main" id="{68044E5B-6AFB-468E-3292-4F2973C6E4BF}"/>
                </a:ext>
              </a:extLst>
            </p:cNvPr>
            <p:cNvSpPr/>
            <p:nvPr/>
          </p:nvSpPr>
          <p:spPr>
            <a:xfrm>
              <a:off x="8944783" y="2083232"/>
              <a:ext cx="31120" cy="31120"/>
            </a:xfrm>
            <a:custGeom>
              <a:avLst/>
              <a:gdLst>
                <a:gd name="connsiteX0" fmla="*/ 441 w 31120"/>
                <a:gd name="connsiteY0" fmla="*/ 249 h 31120"/>
                <a:gd name="connsiteX1" fmla="*/ 31562 w 31120"/>
                <a:gd name="connsiteY1" fmla="*/ 249 h 31120"/>
                <a:gd name="connsiteX2" fmla="*/ 31562 w 31120"/>
                <a:gd name="connsiteY2" fmla="*/ 31370 h 31120"/>
                <a:gd name="connsiteX3" fmla="*/ 441 w 31120"/>
                <a:gd name="connsiteY3" fmla="*/ 3137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441" y="249"/>
                  </a:moveTo>
                  <a:lnTo>
                    <a:pt x="31562" y="249"/>
                  </a:lnTo>
                  <a:lnTo>
                    <a:pt x="31562" y="31370"/>
                  </a:lnTo>
                  <a:lnTo>
                    <a:pt x="441" y="3137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39" name="Полилиния: фигура 2438">
              <a:extLst>
                <a:ext uri="{FF2B5EF4-FFF2-40B4-BE49-F238E27FC236}">
                  <a16:creationId xmlns="" xmlns:a16="http://schemas.microsoft.com/office/drawing/2014/main" id="{395D719A-5AB8-1D74-F43E-0107CF851ECC}"/>
                </a:ext>
              </a:extLst>
            </p:cNvPr>
            <p:cNvSpPr/>
            <p:nvPr/>
          </p:nvSpPr>
          <p:spPr>
            <a:xfrm>
              <a:off x="9005212" y="2083232"/>
              <a:ext cx="31120" cy="31120"/>
            </a:xfrm>
            <a:custGeom>
              <a:avLst/>
              <a:gdLst>
                <a:gd name="connsiteX0" fmla="*/ 489 w 31120"/>
                <a:gd name="connsiteY0" fmla="*/ 249 h 31120"/>
                <a:gd name="connsiteX1" fmla="*/ 31610 w 31120"/>
                <a:gd name="connsiteY1" fmla="*/ 249 h 31120"/>
                <a:gd name="connsiteX2" fmla="*/ 31610 w 31120"/>
                <a:gd name="connsiteY2" fmla="*/ 31370 h 31120"/>
                <a:gd name="connsiteX3" fmla="*/ 489 w 31120"/>
                <a:gd name="connsiteY3" fmla="*/ 3137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489" y="249"/>
                  </a:moveTo>
                  <a:lnTo>
                    <a:pt x="31610" y="249"/>
                  </a:lnTo>
                  <a:lnTo>
                    <a:pt x="31610" y="31370"/>
                  </a:lnTo>
                  <a:lnTo>
                    <a:pt x="489" y="3137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40" name="Полилиния: фигура 2439">
              <a:extLst>
                <a:ext uri="{FF2B5EF4-FFF2-40B4-BE49-F238E27FC236}">
                  <a16:creationId xmlns="" xmlns:a16="http://schemas.microsoft.com/office/drawing/2014/main" id="{98951331-462A-9942-5A64-140C08411E8E}"/>
                </a:ext>
              </a:extLst>
            </p:cNvPr>
            <p:cNvSpPr/>
            <p:nvPr/>
          </p:nvSpPr>
          <p:spPr>
            <a:xfrm>
              <a:off x="9035426" y="2083232"/>
              <a:ext cx="31120" cy="31120"/>
            </a:xfrm>
            <a:custGeom>
              <a:avLst/>
              <a:gdLst>
                <a:gd name="connsiteX0" fmla="*/ 513 w 31120"/>
                <a:gd name="connsiteY0" fmla="*/ 249 h 31120"/>
                <a:gd name="connsiteX1" fmla="*/ 31634 w 31120"/>
                <a:gd name="connsiteY1" fmla="*/ 249 h 31120"/>
                <a:gd name="connsiteX2" fmla="*/ 31634 w 31120"/>
                <a:gd name="connsiteY2" fmla="*/ 31370 h 31120"/>
                <a:gd name="connsiteX3" fmla="*/ 513 w 31120"/>
                <a:gd name="connsiteY3" fmla="*/ 3137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513" y="249"/>
                  </a:moveTo>
                  <a:lnTo>
                    <a:pt x="31634" y="249"/>
                  </a:lnTo>
                  <a:lnTo>
                    <a:pt x="31634" y="31370"/>
                  </a:lnTo>
                  <a:lnTo>
                    <a:pt x="513" y="3137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41" name="Полилиния: фигура 2440">
              <a:extLst>
                <a:ext uri="{FF2B5EF4-FFF2-40B4-BE49-F238E27FC236}">
                  <a16:creationId xmlns="" xmlns:a16="http://schemas.microsoft.com/office/drawing/2014/main" id="{60E5621D-9796-4831-FB3E-4B59CE956550}"/>
                </a:ext>
              </a:extLst>
            </p:cNvPr>
            <p:cNvSpPr/>
            <p:nvPr/>
          </p:nvSpPr>
          <p:spPr>
            <a:xfrm>
              <a:off x="9156284" y="2083232"/>
              <a:ext cx="31120" cy="31120"/>
            </a:xfrm>
            <a:custGeom>
              <a:avLst/>
              <a:gdLst>
                <a:gd name="connsiteX0" fmla="*/ 609 w 31120"/>
                <a:gd name="connsiteY0" fmla="*/ 249 h 31120"/>
                <a:gd name="connsiteX1" fmla="*/ 31730 w 31120"/>
                <a:gd name="connsiteY1" fmla="*/ 249 h 31120"/>
                <a:gd name="connsiteX2" fmla="*/ 31730 w 31120"/>
                <a:gd name="connsiteY2" fmla="*/ 31370 h 31120"/>
                <a:gd name="connsiteX3" fmla="*/ 609 w 31120"/>
                <a:gd name="connsiteY3" fmla="*/ 3137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609" y="249"/>
                  </a:moveTo>
                  <a:lnTo>
                    <a:pt x="31730" y="249"/>
                  </a:lnTo>
                  <a:lnTo>
                    <a:pt x="31730" y="31370"/>
                  </a:lnTo>
                  <a:lnTo>
                    <a:pt x="609" y="3137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42" name="Полилиния: фигура 2441">
              <a:extLst>
                <a:ext uri="{FF2B5EF4-FFF2-40B4-BE49-F238E27FC236}">
                  <a16:creationId xmlns="" xmlns:a16="http://schemas.microsoft.com/office/drawing/2014/main" id="{B905ADC3-C064-2036-3FA5-53F2C16E18FD}"/>
                </a:ext>
              </a:extLst>
            </p:cNvPr>
            <p:cNvSpPr/>
            <p:nvPr/>
          </p:nvSpPr>
          <p:spPr>
            <a:xfrm>
              <a:off x="9186498" y="2083232"/>
              <a:ext cx="31120" cy="31120"/>
            </a:xfrm>
            <a:custGeom>
              <a:avLst/>
              <a:gdLst>
                <a:gd name="connsiteX0" fmla="*/ 633 w 31120"/>
                <a:gd name="connsiteY0" fmla="*/ 249 h 31120"/>
                <a:gd name="connsiteX1" fmla="*/ 31754 w 31120"/>
                <a:gd name="connsiteY1" fmla="*/ 249 h 31120"/>
                <a:gd name="connsiteX2" fmla="*/ 31754 w 31120"/>
                <a:gd name="connsiteY2" fmla="*/ 31370 h 31120"/>
                <a:gd name="connsiteX3" fmla="*/ 633 w 31120"/>
                <a:gd name="connsiteY3" fmla="*/ 3137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633" y="249"/>
                  </a:moveTo>
                  <a:lnTo>
                    <a:pt x="31754" y="249"/>
                  </a:lnTo>
                  <a:lnTo>
                    <a:pt x="31754" y="31370"/>
                  </a:lnTo>
                  <a:lnTo>
                    <a:pt x="633" y="3137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43" name="Полилиния: фигура 2442">
              <a:extLst>
                <a:ext uri="{FF2B5EF4-FFF2-40B4-BE49-F238E27FC236}">
                  <a16:creationId xmlns="" xmlns:a16="http://schemas.microsoft.com/office/drawing/2014/main" id="{73063338-0AA4-A4AE-194E-500B1DFCE4BB}"/>
                </a:ext>
              </a:extLst>
            </p:cNvPr>
            <p:cNvSpPr/>
            <p:nvPr/>
          </p:nvSpPr>
          <p:spPr>
            <a:xfrm>
              <a:off x="9307356" y="2083232"/>
              <a:ext cx="31120" cy="31120"/>
            </a:xfrm>
            <a:custGeom>
              <a:avLst/>
              <a:gdLst>
                <a:gd name="connsiteX0" fmla="*/ 729 w 31120"/>
                <a:gd name="connsiteY0" fmla="*/ 249 h 31120"/>
                <a:gd name="connsiteX1" fmla="*/ 31850 w 31120"/>
                <a:gd name="connsiteY1" fmla="*/ 249 h 31120"/>
                <a:gd name="connsiteX2" fmla="*/ 31850 w 31120"/>
                <a:gd name="connsiteY2" fmla="*/ 31370 h 31120"/>
                <a:gd name="connsiteX3" fmla="*/ 729 w 31120"/>
                <a:gd name="connsiteY3" fmla="*/ 3137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729" y="249"/>
                  </a:moveTo>
                  <a:lnTo>
                    <a:pt x="31850" y="249"/>
                  </a:lnTo>
                  <a:lnTo>
                    <a:pt x="31850" y="31370"/>
                  </a:lnTo>
                  <a:lnTo>
                    <a:pt x="729" y="3137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44" name="Полилиния: фигура 2443">
              <a:extLst>
                <a:ext uri="{FF2B5EF4-FFF2-40B4-BE49-F238E27FC236}">
                  <a16:creationId xmlns="" xmlns:a16="http://schemas.microsoft.com/office/drawing/2014/main" id="{2C3A1FE8-DCED-D1E9-5D4E-9B7683CE237B}"/>
                </a:ext>
              </a:extLst>
            </p:cNvPr>
            <p:cNvSpPr/>
            <p:nvPr/>
          </p:nvSpPr>
          <p:spPr>
            <a:xfrm>
              <a:off x="8461351" y="2113447"/>
              <a:ext cx="31120" cy="31120"/>
            </a:xfrm>
            <a:custGeom>
              <a:avLst/>
              <a:gdLst>
                <a:gd name="connsiteX0" fmla="*/ 57 w 31120"/>
                <a:gd name="connsiteY0" fmla="*/ 273 h 31120"/>
                <a:gd name="connsiteX1" fmla="*/ 31178 w 31120"/>
                <a:gd name="connsiteY1" fmla="*/ 273 h 31120"/>
                <a:gd name="connsiteX2" fmla="*/ 31178 w 31120"/>
                <a:gd name="connsiteY2" fmla="*/ 31394 h 31120"/>
                <a:gd name="connsiteX3" fmla="*/ 57 w 31120"/>
                <a:gd name="connsiteY3" fmla="*/ 31394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57" y="273"/>
                  </a:moveTo>
                  <a:lnTo>
                    <a:pt x="31178" y="273"/>
                  </a:lnTo>
                  <a:lnTo>
                    <a:pt x="31178" y="31394"/>
                  </a:lnTo>
                  <a:lnTo>
                    <a:pt x="57" y="31394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45" name="Полилиния: фигура 2444">
              <a:extLst>
                <a:ext uri="{FF2B5EF4-FFF2-40B4-BE49-F238E27FC236}">
                  <a16:creationId xmlns="" xmlns:a16="http://schemas.microsoft.com/office/drawing/2014/main" id="{66925054-4047-C3DD-BD79-AFB1705D5548}"/>
                </a:ext>
              </a:extLst>
            </p:cNvPr>
            <p:cNvSpPr/>
            <p:nvPr/>
          </p:nvSpPr>
          <p:spPr>
            <a:xfrm>
              <a:off x="8521780" y="2113447"/>
              <a:ext cx="31120" cy="31120"/>
            </a:xfrm>
            <a:custGeom>
              <a:avLst/>
              <a:gdLst>
                <a:gd name="connsiteX0" fmla="*/ 105 w 31120"/>
                <a:gd name="connsiteY0" fmla="*/ 273 h 31120"/>
                <a:gd name="connsiteX1" fmla="*/ 31226 w 31120"/>
                <a:gd name="connsiteY1" fmla="*/ 273 h 31120"/>
                <a:gd name="connsiteX2" fmla="*/ 31226 w 31120"/>
                <a:gd name="connsiteY2" fmla="*/ 31394 h 31120"/>
                <a:gd name="connsiteX3" fmla="*/ 105 w 31120"/>
                <a:gd name="connsiteY3" fmla="*/ 31394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105" y="273"/>
                  </a:moveTo>
                  <a:lnTo>
                    <a:pt x="31226" y="273"/>
                  </a:lnTo>
                  <a:lnTo>
                    <a:pt x="31226" y="31394"/>
                  </a:lnTo>
                  <a:lnTo>
                    <a:pt x="105" y="31394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46" name="Полилиния: фигура 2445">
              <a:extLst>
                <a:ext uri="{FF2B5EF4-FFF2-40B4-BE49-F238E27FC236}">
                  <a16:creationId xmlns="" xmlns:a16="http://schemas.microsoft.com/office/drawing/2014/main" id="{691CE7FE-A99B-0A9C-B404-3B1D07AE5A02}"/>
                </a:ext>
              </a:extLst>
            </p:cNvPr>
            <p:cNvSpPr/>
            <p:nvPr/>
          </p:nvSpPr>
          <p:spPr>
            <a:xfrm>
              <a:off x="8612424" y="2113447"/>
              <a:ext cx="31120" cy="31120"/>
            </a:xfrm>
            <a:custGeom>
              <a:avLst/>
              <a:gdLst>
                <a:gd name="connsiteX0" fmla="*/ 177 w 31120"/>
                <a:gd name="connsiteY0" fmla="*/ 273 h 31120"/>
                <a:gd name="connsiteX1" fmla="*/ 31298 w 31120"/>
                <a:gd name="connsiteY1" fmla="*/ 273 h 31120"/>
                <a:gd name="connsiteX2" fmla="*/ 31298 w 31120"/>
                <a:gd name="connsiteY2" fmla="*/ 31394 h 31120"/>
                <a:gd name="connsiteX3" fmla="*/ 177 w 31120"/>
                <a:gd name="connsiteY3" fmla="*/ 31394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177" y="273"/>
                  </a:moveTo>
                  <a:lnTo>
                    <a:pt x="31298" y="273"/>
                  </a:lnTo>
                  <a:lnTo>
                    <a:pt x="31298" y="31394"/>
                  </a:lnTo>
                  <a:lnTo>
                    <a:pt x="177" y="31394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47" name="Полилиния: фигура 2446">
              <a:extLst>
                <a:ext uri="{FF2B5EF4-FFF2-40B4-BE49-F238E27FC236}">
                  <a16:creationId xmlns="" xmlns:a16="http://schemas.microsoft.com/office/drawing/2014/main" id="{B3158244-225A-0ECA-59E5-8241D2802363}"/>
                </a:ext>
              </a:extLst>
            </p:cNvPr>
            <p:cNvSpPr/>
            <p:nvPr/>
          </p:nvSpPr>
          <p:spPr>
            <a:xfrm>
              <a:off x="8703067" y="2113447"/>
              <a:ext cx="31120" cy="31120"/>
            </a:xfrm>
            <a:custGeom>
              <a:avLst/>
              <a:gdLst>
                <a:gd name="connsiteX0" fmla="*/ 249 w 31120"/>
                <a:gd name="connsiteY0" fmla="*/ 273 h 31120"/>
                <a:gd name="connsiteX1" fmla="*/ 31370 w 31120"/>
                <a:gd name="connsiteY1" fmla="*/ 273 h 31120"/>
                <a:gd name="connsiteX2" fmla="*/ 31370 w 31120"/>
                <a:gd name="connsiteY2" fmla="*/ 31394 h 31120"/>
                <a:gd name="connsiteX3" fmla="*/ 249 w 31120"/>
                <a:gd name="connsiteY3" fmla="*/ 31394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249" y="273"/>
                  </a:moveTo>
                  <a:lnTo>
                    <a:pt x="31370" y="273"/>
                  </a:lnTo>
                  <a:lnTo>
                    <a:pt x="31370" y="31394"/>
                  </a:lnTo>
                  <a:lnTo>
                    <a:pt x="249" y="31394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48" name="Полилиния: фигура 2447">
              <a:extLst>
                <a:ext uri="{FF2B5EF4-FFF2-40B4-BE49-F238E27FC236}">
                  <a16:creationId xmlns="" xmlns:a16="http://schemas.microsoft.com/office/drawing/2014/main" id="{7782CDB1-81B1-FA99-6323-D3AF0D1603B9}"/>
                </a:ext>
              </a:extLst>
            </p:cNvPr>
            <p:cNvSpPr/>
            <p:nvPr/>
          </p:nvSpPr>
          <p:spPr>
            <a:xfrm>
              <a:off x="8733282" y="2113447"/>
              <a:ext cx="31120" cy="31120"/>
            </a:xfrm>
            <a:custGeom>
              <a:avLst/>
              <a:gdLst>
                <a:gd name="connsiteX0" fmla="*/ 273 w 31120"/>
                <a:gd name="connsiteY0" fmla="*/ 273 h 31120"/>
                <a:gd name="connsiteX1" fmla="*/ 31394 w 31120"/>
                <a:gd name="connsiteY1" fmla="*/ 273 h 31120"/>
                <a:gd name="connsiteX2" fmla="*/ 31394 w 31120"/>
                <a:gd name="connsiteY2" fmla="*/ 31394 h 31120"/>
                <a:gd name="connsiteX3" fmla="*/ 273 w 31120"/>
                <a:gd name="connsiteY3" fmla="*/ 31394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273" y="273"/>
                  </a:moveTo>
                  <a:lnTo>
                    <a:pt x="31394" y="273"/>
                  </a:lnTo>
                  <a:lnTo>
                    <a:pt x="31394" y="31394"/>
                  </a:lnTo>
                  <a:lnTo>
                    <a:pt x="273" y="31394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49" name="Полилиния: фигура 2448">
              <a:extLst>
                <a:ext uri="{FF2B5EF4-FFF2-40B4-BE49-F238E27FC236}">
                  <a16:creationId xmlns="" xmlns:a16="http://schemas.microsoft.com/office/drawing/2014/main" id="{AF53455E-0024-8CE5-9CE0-C61189E45EFE}"/>
                </a:ext>
              </a:extLst>
            </p:cNvPr>
            <p:cNvSpPr/>
            <p:nvPr/>
          </p:nvSpPr>
          <p:spPr>
            <a:xfrm>
              <a:off x="8763496" y="2113447"/>
              <a:ext cx="31120" cy="31120"/>
            </a:xfrm>
            <a:custGeom>
              <a:avLst/>
              <a:gdLst>
                <a:gd name="connsiteX0" fmla="*/ 297 w 31120"/>
                <a:gd name="connsiteY0" fmla="*/ 273 h 31120"/>
                <a:gd name="connsiteX1" fmla="*/ 31418 w 31120"/>
                <a:gd name="connsiteY1" fmla="*/ 273 h 31120"/>
                <a:gd name="connsiteX2" fmla="*/ 31418 w 31120"/>
                <a:gd name="connsiteY2" fmla="*/ 31394 h 31120"/>
                <a:gd name="connsiteX3" fmla="*/ 297 w 31120"/>
                <a:gd name="connsiteY3" fmla="*/ 31394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297" y="273"/>
                  </a:moveTo>
                  <a:lnTo>
                    <a:pt x="31418" y="273"/>
                  </a:lnTo>
                  <a:lnTo>
                    <a:pt x="31418" y="31394"/>
                  </a:lnTo>
                  <a:lnTo>
                    <a:pt x="297" y="31394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50" name="Полилиния: фигура 2449">
              <a:extLst>
                <a:ext uri="{FF2B5EF4-FFF2-40B4-BE49-F238E27FC236}">
                  <a16:creationId xmlns="" xmlns:a16="http://schemas.microsoft.com/office/drawing/2014/main" id="{77FEFFE1-67FC-EEB9-7E4E-4A2EB147D370}"/>
                </a:ext>
              </a:extLst>
            </p:cNvPr>
            <p:cNvSpPr/>
            <p:nvPr/>
          </p:nvSpPr>
          <p:spPr>
            <a:xfrm>
              <a:off x="8793710" y="2113447"/>
              <a:ext cx="31120" cy="31120"/>
            </a:xfrm>
            <a:custGeom>
              <a:avLst/>
              <a:gdLst>
                <a:gd name="connsiteX0" fmla="*/ 321 w 31120"/>
                <a:gd name="connsiteY0" fmla="*/ 273 h 31120"/>
                <a:gd name="connsiteX1" fmla="*/ 31442 w 31120"/>
                <a:gd name="connsiteY1" fmla="*/ 273 h 31120"/>
                <a:gd name="connsiteX2" fmla="*/ 31442 w 31120"/>
                <a:gd name="connsiteY2" fmla="*/ 31394 h 31120"/>
                <a:gd name="connsiteX3" fmla="*/ 321 w 31120"/>
                <a:gd name="connsiteY3" fmla="*/ 31394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321" y="273"/>
                  </a:moveTo>
                  <a:lnTo>
                    <a:pt x="31442" y="273"/>
                  </a:lnTo>
                  <a:lnTo>
                    <a:pt x="31442" y="31394"/>
                  </a:lnTo>
                  <a:lnTo>
                    <a:pt x="321" y="31394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51" name="Полилиния: фигура 2450">
              <a:extLst>
                <a:ext uri="{FF2B5EF4-FFF2-40B4-BE49-F238E27FC236}">
                  <a16:creationId xmlns="" xmlns:a16="http://schemas.microsoft.com/office/drawing/2014/main" id="{F812FD50-4D47-2F95-C0BD-C0A010DD3316}"/>
                </a:ext>
              </a:extLst>
            </p:cNvPr>
            <p:cNvSpPr/>
            <p:nvPr/>
          </p:nvSpPr>
          <p:spPr>
            <a:xfrm>
              <a:off x="8884354" y="2113447"/>
              <a:ext cx="31120" cy="31120"/>
            </a:xfrm>
            <a:custGeom>
              <a:avLst/>
              <a:gdLst>
                <a:gd name="connsiteX0" fmla="*/ 393 w 31120"/>
                <a:gd name="connsiteY0" fmla="*/ 273 h 31120"/>
                <a:gd name="connsiteX1" fmla="*/ 31514 w 31120"/>
                <a:gd name="connsiteY1" fmla="*/ 273 h 31120"/>
                <a:gd name="connsiteX2" fmla="*/ 31514 w 31120"/>
                <a:gd name="connsiteY2" fmla="*/ 31394 h 31120"/>
                <a:gd name="connsiteX3" fmla="*/ 393 w 31120"/>
                <a:gd name="connsiteY3" fmla="*/ 31394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393" y="273"/>
                  </a:moveTo>
                  <a:lnTo>
                    <a:pt x="31514" y="273"/>
                  </a:lnTo>
                  <a:lnTo>
                    <a:pt x="31514" y="31394"/>
                  </a:lnTo>
                  <a:lnTo>
                    <a:pt x="393" y="31394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52" name="Полилиния: фигура 2451">
              <a:extLst>
                <a:ext uri="{FF2B5EF4-FFF2-40B4-BE49-F238E27FC236}">
                  <a16:creationId xmlns="" xmlns:a16="http://schemas.microsoft.com/office/drawing/2014/main" id="{2F63C927-0201-F146-7154-A95DF76AA31A}"/>
                </a:ext>
              </a:extLst>
            </p:cNvPr>
            <p:cNvSpPr/>
            <p:nvPr/>
          </p:nvSpPr>
          <p:spPr>
            <a:xfrm>
              <a:off x="8914568" y="2113447"/>
              <a:ext cx="31120" cy="31120"/>
            </a:xfrm>
            <a:custGeom>
              <a:avLst/>
              <a:gdLst>
                <a:gd name="connsiteX0" fmla="*/ 417 w 31120"/>
                <a:gd name="connsiteY0" fmla="*/ 273 h 31120"/>
                <a:gd name="connsiteX1" fmla="*/ 31538 w 31120"/>
                <a:gd name="connsiteY1" fmla="*/ 273 h 31120"/>
                <a:gd name="connsiteX2" fmla="*/ 31538 w 31120"/>
                <a:gd name="connsiteY2" fmla="*/ 31394 h 31120"/>
                <a:gd name="connsiteX3" fmla="*/ 417 w 31120"/>
                <a:gd name="connsiteY3" fmla="*/ 31394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417" y="273"/>
                  </a:moveTo>
                  <a:lnTo>
                    <a:pt x="31538" y="273"/>
                  </a:lnTo>
                  <a:lnTo>
                    <a:pt x="31538" y="31394"/>
                  </a:lnTo>
                  <a:lnTo>
                    <a:pt x="417" y="31394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53" name="Полилиния: фигура 2452">
              <a:extLst>
                <a:ext uri="{FF2B5EF4-FFF2-40B4-BE49-F238E27FC236}">
                  <a16:creationId xmlns="" xmlns:a16="http://schemas.microsoft.com/office/drawing/2014/main" id="{95B60B74-EB1A-41E1-7480-FBB73E51339D}"/>
                </a:ext>
              </a:extLst>
            </p:cNvPr>
            <p:cNvSpPr/>
            <p:nvPr/>
          </p:nvSpPr>
          <p:spPr>
            <a:xfrm>
              <a:off x="9005212" y="2113447"/>
              <a:ext cx="31120" cy="31120"/>
            </a:xfrm>
            <a:custGeom>
              <a:avLst/>
              <a:gdLst>
                <a:gd name="connsiteX0" fmla="*/ 489 w 31120"/>
                <a:gd name="connsiteY0" fmla="*/ 273 h 31120"/>
                <a:gd name="connsiteX1" fmla="*/ 31610 w 31120"/>
                <a:gd name="connsiteY1" fmla="*/ 273 h 31120"/>
                <a:gd name="connsiteX2" fmla="*/ 31610 w 31120"/>
                <a:gd name="connsiteY2" fmla="*/ 31394 h 31120"/>
                <a:gd name="connsiteX3" fmla="*/ 489 w 31120"/>
                <a:gd name="connsiteY3" fmla="*/ 31394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489" y="273"/>
                  </a:moveTo>
                  <a:lnTo>
                    <a:pt x="31610" y="273"/>
                  </a:lnTo>
                  <a:lnTo>
                    <a:pt x="31610" y="31394"/>
                  </a:lnTo>
                  <a:lnTo>
                    <a:pt x="489" y="31394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54" name="Полилиния: фигура 2453">
              <a:extLst>
                <a:ext uri="{FF2B5EF4-FFF2-40B4-BE49-F238E27FC236}">
                  <a16:creationId xmlns="" xmlns:a16="http://schemas.microsoft.com/office/drawing/2014/main" id="{029E50C5-E209-1433-CDEA-8A62C6A176FD}"/>
                </a:ext>
              </a:extLst>
            </p:cNvPr>
            <p:cNvSpPr/>
            <p:nvPr/>
          </p:nvSpPr>
          <p:spPr>
            <a:xfrm>
              <a:off x="9035426" y="2113447"/>
              <a:ext cx="31120" cy="31120"/>
            </a:xfrm>
            <a:custGeom>
              <a:avLst/>
              <a:gdLst>
                <a:gd name="connsiteX0" fmla="*/ 513 w 31120"/>
                <a:gd name="connsiteY0" fmla="*/ 273 h 31120"/>
                <a:gd name="connsiteX1" fmla="*/ 31634 w 31120"/>
                <a:gd name="connsiteY1" fmla="*/ 273 h 31120"/>
                <a:gd name="connsiteX2" fmla="*/ 31634 w 31120"/>
                <a:gd name="connsiteY2" fmla="*/ 31394 h 31120"/>
                <a:gd name="connsiteX3" fmla="*/ 513 w 31120"/>
                <a:gd name="connsiteY3" fmla="*/ 31394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513" y="273"/>
                  </a:moveTo>
                  <a:lnTo>
                    <a:pt x="31634" y="273"/>
                  </a:lnTo>
                  <a:lnTo>
                    <a:pt x="31634" y="31394"/>
                  </a:lnTo>
                  <a:lnTo>
                    <a:pt x="513" y="31394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55" name="Полилиния: фигура 2454">
              <a:extLst>
                <a:ext uri="{FF2B5EF4-FFF2-40B4-BE49-F238E27FC236}">
                  <a16:creationId xmlns="" xmlns:a16="http://schemas.microsoft.com/office/drawing/2014/main" id="{409677E8-949D-60EB-F92E-6824EB966C88}"/>
                </a:ext>
              </a:extLst>
            </p:cNvPr>
            <p:cNvSpPr/>
            <p:nvPr/>
          </p:nvSpPr>
          <p:spPr>
            <a:xfrm>
              <a:off x="9065641" y="2113447"/>
              <a:ext cx="31120" cy="31120"/>
            </a:xfrm>
            <a:custGeom>
              <a:avLst/>
              <a:gdLst>
                <a:gd name="connsiteX0" fmla="*/ 537 w 31120"/>
                <a:gd name="connsiteY0" fmla="*/ 273 h 31120"/>
                <a:gd name="connsiteX1" fmla="*/ 31658 w 31120"/>
                <a:gd name="connsiteY1" fmla="*/ 273 h 31120"/>
                <a:gd name="connsiteX2" fmla="*/ 31658 w 31120"/>
                <a:gd name="connsiteY2" fmla="*/ 31394 h 31120"/>
                <a:gd name="connsiteX3" fmla="*/ 537 w 31120"/>
                <a:gd name="connsiteY3" fmla="*/ 31394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537" y="273"/>
                  </a:moveTo>
                  <a:lnTo>
                    <a:pt x="31658" y="273"/>
                  </a:lnTo>
                  <a:lnTo>
                    <a:pt x="31658" y="31394"/>
                  </a:lnTo>
                  <a:lnTo>
                    <a:pt x="537" y="31394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56" name="Полилиния: фигура 2455">
              <a:extLst>
                <a:ext uri="{FF2B5EF4-FFF2-40B4-BE49-F238E27FC236}">
                  <a16:creationId xmlns="" xmlns:a16="http://schemas.microsoft.com/office/drawing/2014/main" id="{70015ABF-82BC-EF9E-8DC5-3DE0BB865AA7}"/>
                </a:ext>
              </a:extLst>
            </p:cNvPr>
            <p:cNvSpPr/>
            <p:nvPr/>
          </p:nvSpPr>
          <p:spPr>
            <a:xfrm>
              <a:off x="9095855" y="2113447"/>
              <a:ext cx="31120" cy="31120"/>
            </a:xfrm>
            <a:custGeom>
              <a:avLst/>
              <a:gdLst>
                <a:gd name="connsiteX0" fmla="*/ 561 w 31120"/>
                <a:gd name="connsiteY0" fmla="*/ 273 h 31120"/>
                <a:gd name="connsiteX1" fmla="*/ 31682 w 31120"/>
                <a:gd name="connsiteY1" fmla="*/ 273 h 31120"/>
                <a:gd name="connsiteX2" fmla="*/ 31682 w 31120"/>
                <a:gd name="connsiteY2" fmla="*/ 31394 h 31120"/>
                <a:gd name="connsiteX3" fmla="*/ 561 w 31120"/>
                <a:gd name="connsiteY3" fmla="*/ 31394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561" y="273"/>
                  </a:moveTo>
                  <a:lnTo>
                    <a:pt x="31682" y="273"/>
                  </a:lnTo>
                  <a:lnTo>
                    <a:pt x="31682" y="31394"/>
                  </a:lnTo>
                  <a:lnTo>
                    <a:pt x="561" y="31394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57" name="Полилиния: фигура 2456">
              <a:extLst>
                <a:ext uri="{FF2B5EF4-FFF2-40B4-BE49-F238E27FC236}">
                  <a16:creationId xmlns="" xmlns:a16="http://schemas.microsoft.com/office/drawing/2014/main" id="{DAF45A62-11A4-9301-3F71-BB6A266F891F}"/>
                </a:ext>
              </a:extLst>
            </p:cNvPr>
            <p:cNvSpPr/>
            <p:nvPr/>
          </p:nvSpPr>
          <p:spPr>
            <a:xfrm>
              <a:off x="9126069" y="2113447"/>
              <a:ext cx="31120" cy="31120"/>
            </a:xfrm>
            <a:custGeom>
              <a:avLst/>
              <a:gdLst>
                <a:gd name="connsiteX0" fmla="*/ 585 w 31120"/>
                <a:gd name="connsiteY0" fmla="*/ 273 h 31120"/>
                <a:gd name="connsiteX1" fmla="*/ 31706 w 31120"/>
                <a:gd name="connsiteY1" fmla="*/ 273 h 31120"/>
                <a:gd name="connsiteX2" fmla="*/ 31706 w 31120"/>
                <a:gd name="connsiteY2" fmla="*/ 31394 h 31120"/>
                <a:gd name="connsiteX3" fmla="*/ 585 w 31120"/>
                <a:gd name="connsiteY3" fmla="*/ 31394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585" y="273"/>
                  </a:moveTo>
                  <a:lnTo>
                    <a:pt x="31706" y="273"/>
                  </a:lnTo>
                  <a:lnTo>
                    <a:pt x="31706" y="31394"/>
                  </a:lnTo>
                  <a:lnTo>
                    <a:pt x="585" y="31394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58" name="Полилиния: фигура 2457">
              <a:extLst>
                <a:ext uri="{FF2B5EF4-FFF2-40B4-BE49-F238E27FC236}">
                  <a16:creationId xmlns="" xmlns:a16="http://schemas.microsoft.com/office/drawing/2014/main" id="{3E1E6015-402F-79A6-5CC7-9253258A0C1B}"/>
                </a:ext>
              </a:extLst>
            </p:cNvPr>
            <p:cNvSpPr/>
            <p:nvPr/>
          </p:nvSpPr>
          <p:spPr>
            <a:xfrm>
              <a:off x="9156284" y="2113447"/>
              <a:ext cx="31120" cy="31120"/>
            </a:xfrm>
            <a:custGeom>
              <a:avLst/>
              <a:gdLst>
                <a:gd name="connsiteX0" fmla="*/ 609 w 31120"/>
                <a:gd name="connsiteY0" fmla="*/ 273 h 31120"/>
                <a:gd name="connsiteX1" fmla="*/ 31730 w 31120"/>
                <a:gd name="connsiteY1" fmla="*/ 273 h 31120"/>
                <a:gd name="connsiteX2" fmla="*/ 31730 w 31120"/>
                <a:gd name="connsiteY2" fmla="*/ 31394 h 31120"/>
                <a:gd name="connsiteX3" fmla="*/ 609 w 31120"/>
                <a:gd name="connsiteY3" fmla="*/ 31394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609" y="273"/>
                  </a:moveTo>
                  <a:lnTo>
                    <a:pt x="31730" y="273"/>
                  </a:lnTo>
                  <a:lnTo>
                    <a:pt x="31730" y="31394"/>
                  </a:lnTo>
                  <a:lnTo>
                    <a:pt x="609" y="31394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59" name="Полилиния: фигура 2458">
              <a:extLst>
                <a:ext uri="{FF2B5EF4-FFF2-40B4-BE49-F238E27FC236}">
                  <a16:creationId xmlns="" xmlns:a16="http://schemas.microsoft.com/office/drawing/2014/main" id="{024D5565-FBF6-9AFD-1376-CAAE31D74ABB}"/>
                </a:ext>
              </a:extLst>
            </p:cNvPr>
            <p:cNvSpPr/>
            <p:nvPr/>
          </p:nvSpPr>
          <p:spPr>
            <a:xfrm>
              <a:off x="9186498" y="2113447"/>
              <a:ext cx="31120" cy="31120"/>
            </a:xfrm>
            <a:custGeom>
              <a:avLst/>
              <a:gdLst>
                <a:gd name="connsiteX0" fmla="*/ 633 w 31120"/>
                <a:gd name="connsiteY0" fmla="*/ 273 h 31120"/>
                <a:gd name="connsiteX1" fmla="*/ 31754 w 31120"/>
                <a:gd name="connsiteY1" fmla="*/ 273 h 31120"/>
                <a:gd name="connsiteX2" fmla="*/ 31754 w 31120"/>
                <a:gd name="connsiteY2" fmla="*/ 31394 h 31120"/>
                <a:gd name="connsiteX3" fmla="*/ 633 w 31120"/>
                <a:gd name="connsiteY3" fmla="*/ 31394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633" y="273"/>
                  </a:moveTo>
                  <a:lnTo>
                    <a:pt x="31754" y="273"/>
                  </a:lnTo>
                  <a:lnTo>
                    <a:pt x="31754" y="31394"/>
                  </a:lnTo>
                  <a:lnTo>
                    <a:pt x="633" y="31394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60" name="Полилиния: фигура 2459">
              <a:extLst>
                <a:ext uri="{FF2B5EF4-FFF2-40B4-BE49-F238E27FC236}">
                  <a16:creationId xmlns="" xmlns:a16="http://schemas.microsoft.com/office/drawing/2014/main" id="{4804FA8A-D733-8A33-8486-206F07DFAEA0}"/>
                </a:ext>
              </a:extLst>
            </p:cNvPr>
            <p:cNvSpPr/>
            <p:nvPr/>
          </p:nvSpPr>
          <p:spPr>
            <a:xfrm>
              <a:off x="9307356" y="2113447"/>
              <a:ext cx="31120" cy="31120"/>
            </a:xfrm>
            <a:custGeom>
              <a:avLst/>
              <a:gdLst>
                <a:gd name="connsiteX0" fmla="*/ 729 w 31120"/>
                <a:gd name="connsiteY0" fmla="*/ 273 h 31120"/>
                <a:gd name="connsiteX1" fmla="*/ 31850 w 31120"/>
                <a:gd name="connsiteY1" fmla="*/ 273 h 31120"/>
                <a:gd name="connsiteX2" fmla="*/ 31850 w 31120"/>
                <a:gd name="connsiteY2" fmla="*/ 31394 h 31120"/>
                <a:gd name="connsiteX3" fmla="*/ 729 w 31120"/>
                <a:gd name="connsiteY3" fmla="*/ 31394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729" y="273"/>
                  </a:moveTo>
                  <a:lnTo>
                    <a:pt x="31850" y="273"/>
                  </a:lnTo>
                  <a:lnTo>
                    <a:pt x="31850" y="31394"/>
                  </a:lnTo>
                  <a:lnTo>
                    <a:pt x="729" y="31394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61" name="Полилиния: фигура 2460">
              <a:extLst>
                <a:ext uri="{FF2B5EF4-FFF2-40B4-BE49-F238E27FC236}">
                  <a16:creationId xmlns="" xmlns:a16="http://schemas.microsoft.com/office/drawing/2014/main" id="{2043127A-E14D-4AAA-A224-EFAF10E0811E}"/>
                </a:ext>
              </a:extLst>
            </p:cNvPr>
            <p:cNvSpPr/>
            <p:nvPr/>
          </p:nvSpPr>
          <p:spPr>
            <a:xfrm>
              <a:off x="8461351" y="2143661"/>
              <a:ext cx="31120" cy="31120"/>
            </a:xfrm>
            <a:custGeom>
              <a:avLst/>
              <a:gdLst>
                <a:gd name="connsiteX0" fmla="*/ 57 w 31120"/>
                <a:gd name="connsiteY0" fmla="*/ 297 h 31120"/>
                <a:gd name="connsiteX1" fmla="*/ 31178 w 31120"/>
                <a:gd name="connsiteY1" fmla="*/ 297 h 31120"/>
                <a:gd name="connsiteX2" fmla="*/ 31178 w 31120"/>
                <a:gd name="connsiteY2" fmla="*/ 31418 h 31120"/>
                <a:gd name="connsiteX3" fmla="*/ 57 w 31120"/>
                <a:gd name="connsiteY3" fmla="*/ 3141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57" y="297"/>
                  </a:moveTo>
                  <a:lnTo>
                    <a:pt x="31178" y="297"/>
                  </a:lnTo>
                  <a:lnTo>
                    <a:pt x="31178" y="31418"/>
                  </a:lnTo>
                  <a:lnTo>
                    <a:pt x="57" y="3141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62" name="Полилиния: фигура 2461">
              <a:extLst>
                <a:ext uri="{FF2B5EF4-FFF2-40B4-BE49-F238E27FC236}">
                  <a16:creationId xmlns="" xmlns:a16="http://schemas.microsoft.com/office/drawing/2014/main" id="{642033BE-CC21-D9A7-0188-2D6FB5FF96FE}"/>
                </a:ext>
              </a:extLst>
            </p:cNvPr>
            <p:cNvSpPr/>
            <p:nvPr/>
          </p:nvSpPr>
          <p:spPr>
            <a:xfrm>
              <a:off x="8612424" y="2143661"/>
              <a:ext cx="31120" cy="31120"/>
            </a:xfrm>
            <a:custGeom>
              <a:avLst/>
              <a:gdLst>
                <a:gd name="connsiteX0" fmla="*/ 177 w 31120"/>
                <a:gd name="connsiteY0" fmla="*/ 297 h 31120"/>
                <a:gd name="connsiteX1" fmla="*/ 31298 w 31120"/>
                <a:gd name="connsiteY1" fmla="*/ 297 h 31120"/>
                <a:gd name="connsiteX2" fmla="*/ 31298 w 31120"/>
                <a:gd name="connsiteY2" fmla="*/ 31418 h 31120"/>
                <a:gd name="connsiteX3" fmla="*/ 177 w 31120"/>
                <a:gd name="connsiteY3" fmla="*/ 3141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177" y="297"/>
                  </a:moveTo>
                  <a:lnTo>
                    <a:pt x="31298" y="297"/>
                  </a:lnTo>
                  <a:lnTo>
                    <a:pt x="31298" y="31418"/>
                  </a:lnTo>
                  <a:lnTo>
                    <a:pt x="177" y="3141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63" name="Полилиния: фигура 2462">
              <a:extLst>
                <a:ext uri="{FF2B5EF4-FFF2-40B4-BE49-F238E27FC236}">
                  <a16:creationId xmlns="" xmlns:a16="http://schemas.microsoft.com/office/drawing/2014/main" id="{F47621BD-7C0B-B103-C0F1-6BD2C30F2DC3}"/>
                </a:ext>
              </a:extLst>
            </p:cNvPr>
            <p:cNvSpPr/>
            <p:nvPr/>
          </p:nvSpPr>
          <p:spPr>
            <a:xfrm>
              <a:off x="8642638" y="2143661"/>
              <a:ext cx="31120" cy="31120"/>
            </a:xfrm>
            <a:custGeom>
              <a:avLst/>
              <a:gdLst>
                <a:gd name="connsiteX0" fmla="*/ 201 w 31120"/>
                <a:gd name="connsiteY0" fmla="*/ 297 h 31120"/>
                <a:gd name="connsiteX1" fmla="*/ 31322 w 31120"/>
                <a:gd name="connsiteY1" fmla="*/ 297 h 31120"/>
                <a:gd name="connsiteX2" fmla="*/ 31322 w 31120"/>
                <a:gd name="connsiteY2" fmla="*/ 31418 h 31120"/>
                <a:gd name="connsiteX3" fmla="*/ 201 w 31120"/>
                <a:gd name="connsiteY3" fmla="*/ 3141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201" y="297"/>
                  </a:moveTo>
                  <a:lnTo>
                    <a:pt x="31322" y="297"/>
                  </a:lnTo>
                  <a:lnTo>
                    <a:pt x="31322" y="31418"/>
                  </a:lnTo>
                  <a:lnTo>
                    <a:pt x="201" y="3141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64" name="Полилиния: фигура 2463">
              <a:extLst>
                <a:ext uri="{FF2B5EF4-FFF2-40B4-BE49-F238E27FC236}">
                  <a16:creationId xmlns="" xmlns:a16="http://schemas.microsoft.com/office/drawing/2014/main" id="{CC63D881-62A6-A529-EE02-671034A15623}"/>
                </a:ext>
              </a:extLst>
            </p:cNvPr>
            <p:cNvSpPr/>
            <p:nvPr/>
          </p:nvSpPr>
          <p:spPr>
            <a:xfrm>
              <a:off x="8672853" y="2143661"/>
              <a:ext cx="31120" cy="31120"/>
            </a:xfrm>
            <a:custGeom>
              <a:avLst/>
              <a:gdLst>
                <a:gd name="connsiteX0" fmla="*/ 225 w 31120"/>
                <a:gd name="connsiteY0" fmla="*/ 297 h 31120"/>
                <a:gd name="connsiteX1" fmla="*/ 31346 w 31120"/>
                <a:gd name="connsiteY1" fmla="*/ 297 h 31120"/>
                <a:gd name="connsiteX2" fmla="*/ 31346 w 31120"/>
                <a:gd name="connsiteY2" fmla="*/ 31418 h 31120"/>
                <a:gd name="connsiteX3" fmla="*/ 225 w 31120"/>
                <a:gd name="connsiteY3" fmla="*/ 3141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225" y="297"/>
                  </a:moveTo>
                  <a:lnTo>
                    <a:pt x="31346" y="297"/>
                  </a:lnTo>
                  <a:lnTo>
                    <a:pt x="31346" y="31418"/>
                  </a:lnTo>
                  <a:lnTo>
                    <a:pt x="225" y="3141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65" name="Полилиния: фигура 2464">
              <a:extLst>
                <a:ext uri="{FF2B5EF4-FFF2-40B4-BE49-F238E27FC236}">
                  <a16:creationId xmlns="" xmlns:a16="http://schemas.microsoft.com/office/drawing/2014/main" id="{E515D359-FD7A-0585-0B11-66740678A481}"/>
                </a:ext>
              </a:extLst>
            </p:cNvPr>
            <p:cNvSpPr/>
            <p:nvPr/>
          </p:nvSpPr>
          <p:spPr>
            <a:xfrm>
              <a:off x="8763496" y="2143661"/>
              <a:ext cx="31120" cy="31120"/>
            </a:xfrm>
            <a:custGeom>
              <a:avLst/>
              <a:gdLst>
                <a:gd name="connsiteX0" fmla="*/ 297 w 31120"/>
                <a:gd name="connsiteY0" fmla="*/ 297 h 31120"/>
                <a:gd name="connsiteX1" fmla="*/ 31418 w 31120"/>
                <a:gd name="connsiteY1" fmla="*/ 297 h 31120"/>
                <a:gd name="connsiteX2" fmla="*/ 31418 w 31120"/>
                <a:gd name="connsiteY2" fmla="*/ 31418 h 31120"/>
                <a:gd name="connsiteX3" fmla="*/ 297 w 31120"/>
                <a:gd name="connsiteY3" fmla="*/ 3141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297" y="297"/>
                  </a:moveTo>
                  <a:lnTo>
                    <a:pt x="31418" y="297"/>
                  </a:lnTo>
                  <a:lnTo>
                    <a:pt x="31418" y="31418"/>
                  </a:lnTo>
                  <a:lnTo>
                    <a:pt x="297" y="3141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66" name="Полилиния: фигура 2465">
              <a:extLst>
                <a:ext uri="{FF2B5EF4-FFF2-40B4-BE49-F238E27FC236}">
                  <a16:creationId xmlns="" xmlns:a16="http://schemas.microsoft.com/office/drawing/2014/main" id="{66E14933-00B3-BC23-5F69-7A4F5760F108}"/>
                </a:ext>
              </a:extLst>
            </p:cNvPr>
            <p:cNvSpPr/>
            <p:nvPr/>
          </p:nvSpPr>
          <p:spPr>
            <a:xfrm>
              <a:off x="8793710" y="2143661"/>
              <a:ext cx="31120" cy="31120"/>
            </a:xfrm>
            <a:custGeom>
              <a:avLst/>
              <a:gdLst>
                <a:gd name="connsiteX0" fmla="*/ 321 w 31120"/>
                <a:gd name="connsiteY0" fmla="*/ 297 h 31120"/>
                <a:gd name="connsiteX1" fmla="*/ 31442 w 31120"/>
                <a:gd name="connsiteY1" fmla="*/ 297 h 31120"/>
                <a:gd name="connsiteX2" fmla="*/ 31442 w 31120"/>
                <a:gd name="connsiteY2" fmla="*/ 31418 h 31120"/>
                <a:gd name="connsiteX3" fmla="*/ 321 w 31120"/>
                <a:gd name="connsiteY3" fmla="*/ 3141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321" y="297"/>
                  </a:moveTo>
                  <a:lnTo>
                    <a:pt x="31442" y="297"/>
                  </a:lnTo>
                  <a:lnTo>
                    <a:pt x="31442" y="31418"/>
                  </a:lnTo>
                  <a:lnTo>
                    <a:pt x="321" y="3141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67" name="Полилиния: фигура 2466">
              <a:extLst>
                <a:ext uri="{FF2B5EF4-FFF2-40B4-BE49-F238E27FC236}">
                  <a16:creationId xmlns="" xmlns:a16="http://schemas.microsoft.com/office/drawing/2014/main" id="{FF6AEF88-DCA3-8F53-D20E-72281BFF985B}"/>
                </a:ext>
              </a:extLst>
            </p:cNvPr>
            <p:cNvSpPr/>
            <p:nvPr/>
          </p:nvSpPr>
          <p:spPr>
            <a:xfrm>
              <a:off x="8884354" y="2143661"/>
              <a:ext cx="31120" cy="31120"/>
            </a:xfrm>
            <a:custGeom>
              <a:avLst/>
              <a:gdLst>
                <a:gd name="connsiteX0" fmla="*/ 393 w 31120"/>
                <a:gd name="connsiteY0" fmla="*/ 297 h 31120"/>
                <a:gd name="connsiteX1" fmla="*/ 31514 w 31120"/>
                <a:gd name="connsiteY1" fmla="*/ 297 h 31120"/>
                <a:gd name="connsiteX2" fmla="*/ 31514 w 31120"/>
                <a:gd name="connsiteY2" fmla="*/ 31418 h 31120"/>
                <a:gd name="connsiteX3" fmla="*/ 393 w 31120"/>
                <a:gd name="connsiteY3" fmla="*/ 3141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393" y="297"/>
                  </a:moveTo>
                  <a:lnTo>
                    <a:pt x="31514" y="297"/>
                  </a:lnTo>
                  <a:lnTo>
                    <a:pt x="31514" y="31418"/>
                  </a:lnTo>
                  <a:lnTo>
                    <a:pt x="393" y="3141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68" name="Полилиния: фигура 2467">
              <a:extLst>
                <a:ext uri="{FF2B5EF4-FFF2-40B4-BE49-F238E27FC236}">
                  <a16:creationId xmlns="" xmlns:a16="http://schemas.microsoft.com/office/drawing/2014/main" id="{219FE42B-E877-3CBE-50D6-2492BC1F4676}"/>
                </a:ext>
              </a:extLst>
            </p:cNvPr>
            <p:cNvSpPr/>
            <p:nvPr/>
          </p:nvSpPr>
          <p:spPr>
            <a:xfrm>
              <a:off x="8914568" y="2143661"/>
              <a:ext cx="31120" cy="31120"/>
            </a:xfrm>
            <a:custGeom>
              <a:avLst/>
              <a:gdLst>
                <a:gd name="connsiteX0" fmla="*/ 417 w 31120"/>
                <a:gd name="connsiteY0" fmla="*/ 297 h 31120"/>
                <a:gd name="connsiteX1" fmla="*/ 31538 w 31120"/>
                <a:gd name="connsiteY1" fmla="*/ 297 h 31120"/>
                <a:gd name="connsiteX2" fmla="*/ 31538 w 31120"/>
                <a:gd name="connsiteY2" fmla="*/ 31418 h 31120"/>
                <a:gd name="connsiteX3" fmla="*/ 417 w 31120"/>
                <a:gd name="connsiteY3" fmla="*/ 3141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417" y="297"/>
                  </a:moveTo>
                  <a:lnTo>
                    <a:pt x="31538" y="297"/>
                  </a:lnTo>
                  <a:lnTo>
                    <a:pt x="31538" y="31418"/>
                  </a:lnTo>
                  <a:lnTo>
                    <a:pt x="417" y="3141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69" name="Полилиния: фигура 2468">
              <a:extLst>
                <a:ext uri="{FF2B5EF4-FFF2-40B4-BE49-F238E27FC236}">
                  <a16:creationId xmlns="" xmlns:a16="http://schemas.microsoft.com/office/drawing/2014/main" id="{E886C5F8-72F5-88D5-8B1C-101CC38AD83C}"/>
                </a:ext>
              </a:extLst>
            </p:cNvPr>
            <p:cNvSpPr/>
            <p:nvPr/>
          </p:nvSpPr>
          <p:spPr>
            <a:xfrm>
              <a:off x="8944783" y="2143661"/>
              <a:ext cx="31120" cy="31120"/>
            </a:xfrm>
            <a:custGeom>
              <a:avLst/>
              <a:gdLst>
                <a:gd name="connsiteX0" fmla="*/ 441 w 31120"/>
                <a:gd name="connsiteY0" fmla="*/ 297 h 31120"/>
                <a:gd name="connsiteX1" fmla="*/ 31562 w 31120"/>
                <a:gd name="connsiteY1" fmla="*/ 297 h 31120"/>
                <a:gd name="connsiteX2" fmla="*/ 31562 w 31120"/>
                <a:gd name="connsiteY2" fmla="*/ 31418 h 31120"/>
                <a:gd name="connsiteX3" fmla="*/ 441 w 31120"/>
                <a:gd name="connsiteY3" fmla="*/ 3141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441" y="297"/>
                  </a:moveTo>
                  <a:lnTo>
                    <a:pt x="31562" y="297"/>
                  </a:lnTo>
                  <a:lnTo>
                    <a:pt x="31562" y="31418"/>
                  </a:lnTo>
                  <a:lnTo>
                    <a:pt x="441" y="3141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70" name="Полилиния: фигура 2469">
              <a:extLst>
                <a:ext uri="{FF2B5EF4-FFF2-40B4-BE49-F238E27FC236}">
                  <a16:creationId xmlns="" xmlns:a16="http://schemas.microsoft.com/office/drawing/2014/main" id="{B5C394AF-36D4-0367-FBBC-14FD57F0DC33}"/>
                </a:ext>
              </a:extLst>
            </p:cNvPr>
            <p:cNvSpPr/>
            <p:nvPr/>
          </p:nvSpPr>
          <p:spPr>
            <a:xfrm>
              <a:off x="8974997" y="2143661"/>
              <a:ext cx="31120" cy="31120"/>
            </a:xfrm>
            <a:custGeom>
              <a:avLst/>
              <a:gdLst>
                <a:gd name="connsiteX0" fmla="*/ 465 w 31120"/>
                <a:gd name="connsiteY0" fmla="*/ 297 h 31120"/>
                <a:gd name="connsiteX1" fmla="*/ 31586 w 31120"/>
                <a:gd name="connsiteY1" fmla="*/ 297 h 31120"/>
                <a:gd name="connsiteX2" fmla="*/ 31586 w 31120"/>
                <a:gd name="connsiteY2" fmla="*/ 31418 h 31120"/>
                <a:gd name="connsiteX3" fmla="*/ 465 w 31120"/>
                <a:gd name="connsiteY3" fmla="*/ 3141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465" y="297"/>
                  </a:moveTo>
                  <a:lnTo>
                    <a:pt x="31586" y="297"/>
                  </a:lnTo>
                  <a:lnTo>
                    <a:pt x="31586" y="31418"/>
                  </a:lnTo>
                  <a:lnTo>
                    <a:pt x="465" y="3141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71" name="Полилиния: фигура 2470">
              <a:extLst>
                <a:ext uri="{FF2B5EF4-FFF2-40B4-BE49-F238E27FC236}">
                  <a16:creationId xmlns="" xmlns:a16="http://schemas.microsoft.com/office/drawing/2014/main" id="{21C742EC-7C8F-AF16-A8FA-2E15E5B56CB0}"/>
                </a:ext>
              </a:extLst>
            </p:cNvPr>
            <p:cNvSpPr/>
            <p:nvPr/>
          </p:nvSpPr>
          <p:spPr>
            <a:xfrm>
              <a:off x="9005212" y="2143661"/>
              <a:ext cx="31120" cy="31120"/>
            </a:xfrm>
            <a:custGeom>
              <a:avLst/>
              <a:gdLst>
                <a:gd name="connsiteX0" fmla="*/ 489 w 31120"/>
                <a:gd name="connsiteY0" fmla="*/ 297 h 31120"/>
                <a:gd name="connsiteX1" fmla="*/ 31610 w 31120"/>
                <a:gd name="connsiteY1" fmla="*/ 297 h 31120"/>
                <a:gd name="connsiteX2" fmla="*/ 31610 w 31120"/>
                <a:gd name="connsiteY2" fmla="*/ 31418 h 31120"/>
                <a:gd name="connsiteX3" fmla="*/ 489 w 31120"/>
                <a:gd name="connsiteY3" fmla="*/ 3141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489" y="297"/>
                  </a:moveTo>
                  <a:lnTo>
                    <a:pt x="31610" y="297"/>
                  </a:lnTo>
                  <a:lnTo>
                    <a:pt x="31610" y="31418"/>
                  </a:lnTo>
                  <a:lnTo>
                    <a:pt x="489" y="3141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72" name="Полилиния: фигура 2471">
              <a:extLst>
                <a:ext uri="{FF2B5EF4-FFF2-40B4-BE49-F238E27FC236}">
                  <a16:creationId xmlns="" xmlns:a16="http://schemas.microsoft.com/office/drawing/2014/main" id="{85688DB3-214D-6E97-D535-30BD41D59FBC}"/>
                </a:ext>
              </a:extLst>
            </p:cNvPr>
            <p:cNvSpPr/>
            <p:nvPr/>
          </p:nvSpPr>
          <p:spPr>
            <a:xfrm>
              <a:off x="9095855" y="2143661"/>
              <a:ext cx="31120" cy="31120"/>
            </a:xfrm>
            <a:custGeom>
              <a:avLst/>
              <a:gdLst>
                <a:gd name="connsiteX0" fmla="*/ 561 w 31120"/>
                <a:gd name="connsiteY0" fmla="*/ 297 h 31120"/>
                <a:gd name="connsiteX1" fmla="*/ 31682 w 31120"/>
                <a:gd name="connsiteY1" fmla="*/ 297 h 31120"/>
                <a:gd name="connsiteX2" fmla="*/ 31682 w 31120"/>
                <a:gd name="connsiteY2" fmla="*/ 31418 h 31120"/>
                <a:gd name="connsiteX3" fmla="*/ 561 w 31120"/>
                <a:gd name="connsiteY3" fmla="*/ 3141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561" y="297"/>
                  </a:moveTo>
                  <a:lnTo>
                    <a:pt x="31682" y="297"/>
                  </a:lnTo>
                  <a:lnTo>
                    <a:pt x="31682" y="31418"/>
                  </a:lnTo>
                  <a:lnTo>
                    <a:pt x="561" y="3141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73" name="Полилиния: фигура 2472">
              <a:extLst>
                <a:ext uri="{FF2B5EF4-FFF2-40B4-BE49-F238E27FC236}">
                  <a16:creationId xmlns="" xmlns:a16="http://schemas.microsoft.com/office/drawing/2014/main" id="{D9A6759A-6BA5-5887-1CD1-6D28C5EF3B34}"/>
                </a:ext>
              </a:extLst>
            </p:cNvPr>
            <p:cNvSpPr/>
            <p:nvPr/>
          </p:nvSpPr>
          <p:spPr>
            <a:xfrm>
              <a:off x="9126069" y="2143661"/>
              <a:ext cx="31120" cy="31120"/>
            </a:xfrm>
            <a:custGeom>
              <a:avLst/>
              <a:gdLst>
                <a:gd name="connsiteX0" fmla="*/ 585 w 31120"/>
                <a:gd name="connsiteY0" fmla="*/ 297 h 31120"/>
                <a:gd name="connsiteX1" fmla="*/ 31706 w 31120"/>
                <a:gd name="connsiteY1" fmla="*/ 297 h 31120"/>
                <a:gd name="connsiteX2" fmla="*/ 31706 w 31120"/>
                <a:gd name="connsiteY2" fmla="*/ 31418 h 31120"/>
                <a:gd name="connsiteX3" fmla="*/ 585 w 31120"/>
                <a:gd name="connsiteY3" fmla="*/ 3141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585" y="297"/>
                  </a:moveTo>
                  <a:lnTo>
                    <a:pt x="31706" y="297"/>
                  </a:lnTo>
                  <a:lnTo>
                    <a:pt x="31706" y="31418"/>
                  </a:lnTo>
                  <a:lnTo>
                    <a:pt x="585" y="3141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74" name="Полилиния: фигура 2473">
              <a:extLst>
                <a:ext uri="{FF2B5EF4-FFF2-40B4-BE49-F238E27FC236}">
                  <a16:creationId xmlns="" xmlns:a16="http://schemas.microsoft.com/office/drawing/2014/main" id="{464CBDA0-5EBA-9744-C339-61BCDC127C10}"/>
                </a:ext>
              </a:extLst>
            </p:cNvPr>
            <p:cNvSpPr/>
            <p:nvPr/>
          </p:nvSpPr>
          <p:spPr>
            <a:xfrm>
              <a:off x="9156284" y="2143661"/>
              <a:ext cx="31120" cy="31120"/>
            </a:xfrm>
            <a:custGeom>
              <a:avLst/>
              <a:gdLst>
                <a:gd name="connsiteX0" fmla="*/ 609 w 31120"/>
                <a:gd name="connsiteY0" fmla="*/ 297 h 31120"/>
                <a:gd name="connsiteX1" fmla="*/ 31730 w 31120"/>
                <a:gd name="connsiteY1" fmla="*/ 297 h 31120"/>
                <a:gd name="connsiteX2" fmla="*/ 31730 w 31120"/>
                <a:gd name="connsiteY2" fmla="*/ 31418 h 31120"/>
                <a:gd name="connsiteX3" fmla="*/ 609 w 31120"/>
                <a:gd name="connsiteY3" fmla="*/ 3141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609" y="297"/>
                  </a:moveTo>
                  <a:lnTo>
                    <a:pt x="31730" y="297"/>
                  </a:lnTo>
                  <a:lnTo>
                    <a:pt x="31730" y="31418"/>
                  </a:lnTo>
                  <a:lnTo>
                    <a:pt x="609" y="3141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75" name="Полилиния: фигура 2474">
              <a:extLst>
                <a:ext uri="{FF2B5EF4-FFF2-40B4-BE49-F238E27FC236}">
                  <a16:creationId xmlns="" xmlns:a16="http://schemas.microsoft.com/office/drawing/2014/main" id="{96002B14-F495-C220-AA57-4B8C03EDE3F6}"/>
                </a:ext>
              </a:extLst>
            </p:cNvPr>
            <p:cNvSpPr/>
            <p:nvPr/>
          </p:nvSpPr>
          <p:spPr>
            <a:xfrm>
              <a:off x="9216713" y="2143661"/>
              <a:ext cx="31120" cy="31120"/>
            </a:xfrm>
            <a:custGeom>
              <a:avLst/>
              <a:gdLst>
                <a:gd name="connsiteX0" fmla="*/ 657 w 31120"/>
                <a:gd name="connsiteY0" fmla="*/ 297 h 31120"/>
                <a:gd name="connsiteX1" fmla="*/ 31778 w 31120"/>
                <a:gd name="connsiteY1" fmla="*/ 297 h 31120"/>
                <a:gd name="connsiteX2" fmla="*/ 31778 w 31120"/>
                <a:gd name="connsiteY2" fmla="*/ 31418 h 31120"/>
                <a:gd name="connsiteX3" fmla="*/ 657 w 31120"/>
                <a:gd name="connsiteY3" fmla="*/ 3141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657" y="297"/>
                  </a:moveTo>
                  <a:lnTo>
                    <a:pt x="31778" y="297"/>
                  </a:lnTo>
                  <a:lnTo>
                    <a:pt x="31778" y="31418"/>
                  </a:lnTo>
                  <a:lnTo>
                    <a:pt x="657" y="3141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76" name="Полилиния: фигура 2475">
              <a:extLst>
                <a:ext uri="{FF2B5EF4-FFF2-40B4-BE49-F238E27FC236}">
                  <a16:creationId xmlns="" xmlns:a16="http://schemas.microsoft.com/office/drawing/2014/main" id="{CFF8B9A9-17B3-C35B-4EDD-1C5C1B30E761}"/>
                </a:ext>
              </a:extLst>
            </p:cNvPr>
            <p:cNvSpPr/>
            <p:nvPr/>
          </p:nvSpPr>
          <p:spPr>
            <a:xfrm>
              <a:off x="9246927" y="2143661"/>
              <a:ext cx="31120" cy="31120"/>
            </a:xfrm>
            <a:custGeom>
              <a:avLst/>
              <a:gdLst>
                <a:gd name="connsiteX0" fmla="*/ 681 w 31120"/>
                <a:gd name="connsiteY0" fmla="*/ 297 h 31120"/>
                <a:gd name="connsiteX1" fmla="*/ 31802 w 31120"/>
                <a:gd name="connsiteY1" fmla="*/ 297 h 31120"/>
                <a:gd name="connsiteX2" fmla="*/ 31802 w 31120"/>
                <a:gd name="connsiteY2" fmla="*/ 31418 h 31120"/>
                <a:gd name="connsiteX3" fmla="*/ 681 w 31120"/>
                <a:gd name="connsiteY3" fmla="*/ 3141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681" y="297"/>
                  </a:moveTo>
                  <a:lnTo>
                    <a:pt x="31802" y="297"/>
                  </a:lnTo>
                  <a:lnTo>
                    <a:pt x="31802" y="31418"/>
                  </a:lnTo>
                  <a:lnTo>
                    <a:pt x="681" y="3141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77" name="Полилиния: фигура 2476">
              <a:extLst>
                <a:ext uri="{FF2B5EF4-FFF2-40B4-BE49-F238E27FC236}">
                  <a16:creationId xmlns="" xmlns:a16="http://schemas.microsoft.com/office/drawing/2014/main" id="{DEB88465-8233-DD83-0802-01D4E9F338D6}"/>
                </a:ext>
              </a:extLst>
            </p:cNvPr>
            <p:cNvSpPr/>
            <p:nvPr/>
          </p:nvSpPr>
          <p:spPr>
            <a:xfrm>
              <a:off x="8461351" y="2173875"/>
              <a:ext cx="31120" cy="31120"/>
            </a:xfrm>
            <a:custGeom>
              <a:avLst/>
              <a:gdLst>
                <a:gd name="connsiteX0" fmla="*/ 57 w 31120"/>
                <a:gd name="connsiteY0" fmla="*/ 321 h 31120"/>
                <a:gd name="connsiteX1" fmla="*/ 31178 w 31120"/>
                <a:gd name="connsiteY1" fmla="*/ 321 h 31120"/>
                <a:gd name="connsiteX2" fmla="*/ 31178 w 31120"/>
                <a:gd name="connsiteY2" fmla="*/ 31442 h 31120"/>
                <a:gd name="connsiteX3" fmla="*/ 57 w 31120"/>
                <a:gd name="connsiteY3" fmla="*/ 31442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57" y="321"/>
                  </a:moveTo>
                  <a:lnTo>
                    <a:pt x="31178" y="321"/>
                  </a:lnTo>
                  <a:lnTo>
                    <a:pt x="31178" y="31442"/>
                  </a:lnTo>
                  <a:lnTo>
                    <a:pt x="57" y="31442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78" name="Полилиния: фигура 2477">
              <a:extLst>
                <a:ext uri="{FF2B5EF4-FFF2-40B4-BE49-F238E27FC236}">
                  <a16:creationId xmlns="" xmlns:a16="http://schemas.microsoft.com/office/drawing/2014/main" id="{A72938C7-A268-C746-6706-2B67939CDF46}"/>
                </a:ext>
              </a:extLst>
            </p:cNvPr>
            <p:cNvSpPr/>
            <p:nvPr/>
          </p:nvSpPr>
          <p:spPr>
            <a:xfrm>
              <a:off x="8551995" y="2173875"/>
              <a:ext cx="31120" cy="31120"/>
            </a:xfrm>
            <a:custGeom>
              <a:avLst/>
              <a:gdLst>
                <a:gd name="connsiteX0" fmla="*/ 129 w 31120"/>
                <a:gd name="connsiteY0" fmla="*/ 321 h 31120"/>
                <a:gd name="connsiteX1" fmla="*/ 31250 w 31120"/>
                <a:gd name="connsiteY1" fmla="*/ 321 h 31120"/>
                <a:gd name="connsiteX2" fmla="*/ 31250 w 31120"/>
                <a:gd name="connsiteY2" fmla="*/ 31442 h 31120"/>
                <a:gd name="connsiteX3" fmla="*/ 129 w 31120"/>
                <a:gd name="connsiteY3" fmla="*/ 31442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129" y="321"/>
                  </a:moveTo>
                  <a:lnTo>
                    <a:pt x="31250" y="321"/>
                  </a:lnTo>
                  <a:lnTo>
                    <a:pt x="31250" y="31442"/>
                  </a:lnTo>
                  <a:lnTo>
                    <a:pt x="129" y="31442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79" name="Полилиния: фигура 2478">
              <a:extLst>
                <a:ext uri="{FF2B5EF4-FFF2-40B4-BE49-F238E27FC236}">
                  <a16:creationId xmlns="" xmlns:a16="http://schemas.microsoft.com/office/drawing/2014/main" id="{3FB22A48-B241-7851-6815-479A2FEF0345}"/>
                </a:ext>
              </a:extLst>
            </p:cNvPr>
            <p:cNvSpPr/>
            <p:nvPr/>
          </p:nvSpPr>
          <p:spPr>
            <a:xfrm>
              <a:off x="8703067" y="2173875"/>
              <a:ext cx="31120" cy="31120"/>
            </a:xfrm>
            <a:custGeom>
              <a:avLst/>
              <a:gdLst>
                <a:gd name="connsiteX0" fmla="*/ 249 w 31120"/>
                <a:gd name="connsiteY0" fmla="*/ 321 h 31120"/>
                <a:gd name="connsiteX1" fmla="*/ 31370 w 31120"/>
                <a:gd name="connsiteY1" fmla="*/ 321 h 31120"/>
                <a:gd name="connsiteX2" fmla="*/ 31370 w 31120"/>
                <a:gd name="connsiteY2" fmla="*/ 31442 h 31120"/>
                <a:gd name="connsiteX3" fmla="*/ 249 w 31120"/>
                <a:gd name="connsiteY3" fmla="*/ 31442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249" y="321"/>
                  </a:moveTo>
                  <a:lnTo>
                    <a:pt x="31370" y="321"/>
                  </a:lnTo>
                  <a:lnTo>
                    <a:pt x="31370" y="31442"/>
                  </a:lnTo>
                  <a:lnTo>
                    <a:pt x="249" y="31442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80" name="Полилиния: фигура 2479">
              <a:extLst>
                <a:ext uri="{FF2B5EF4-FFF2-40B4-BE49-F238E27FC236}">
                  <a16:creationId xmlns="" xmlns:a16="http://schemas.microsoft.com/office/drawing/2014/main" id="{66CD8152-E4D5-5D50-49E4-6E4F87ABA64D}"/>
                </a:ext>
              </a:extLst>
            </p:cNvPr>
            <p:cNvSpPr/>
            <p:nvPr/>
          </p:nvSpPr>
          <p:spPr>
            <a:xfrm>
              <a:off x="8854139" y="2173875"/>
              <a:ext cx="31120" cy="31120"/>
            </a:xfrm>
            <a:custGeom>
              <a:avLst/>
              <a:gdLst>
                <a:gd name="connsiteX0" fmla="*/ 369 w 31120"/>
                <a:gd name="connsiteY0" fmla="*/ 321 h 31120"/>
                <a:gd name="connsiteX1" fmla="*/ 31490 w 31120"/>
                <a:gd name="connsiteY1" fmla="*/ 321 h 31120"/>
                <a:gd name="connsiteX2" fmla="*/ 31490 w 31120"/>
                <a:gd name="connsiteY2" fmla="*/ 31442 h 31120"/>
                <a:gd name="connsiteX3" fmla="*/ 369 w 31120"/>
                <a:gd name="connsiteY3" fmla="*/ 31442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369" y="321"/>
                  </a:moveTo>
                  <a:lnTo>
                    <a:pt x="31490" y="321"/>
                  </a:lnTo>
                  <a:lnTo>
                    <a:pt x="31490" y="31442"/>
                  </a:lnTo>
                  <a:lnTo>
                    <a:pt x="369" y="31442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81" name="Полилиния: фигура 2480">
              <a:extLst>
                <a:ext uri="{FF2B5EF4-FFF2-40B4-BE49-F238E27FC236}">
                  <a16:creationId xmlns="" xmlns:a16="http://schemas.microsoft.com/office/drawing/2014/main" id="{8371388C-CB07-ECF2-A22C-92147EE634C3}"/>
                </a:ext>
              </a:extLst>
            </p:cNvPr>
            <p:cNvSpPr/>
            <p:nvPr/>
          </p:nvSpPr>
          <p:spPr>
            <a:xfrm>
              <a:off x="9095855" y="2173875"/>
              <a:ext cx="31120" cy="31120"/>
            </a:xfrm>
            <a:custGeom>
              <a:avLst/>
              <a:gdLst>
                <a:gd name="connsiteX0" fmla="*/ 561 w 31120"/>
                <a:gd name="connsiteY0" fmla="*/ 321 h 31120"/>
                <a:gd name="connsiteX1" fmla="*/ 31682 w 31120"/>
                <a:gd name="connsiteY1" fmla="*/ 321 h 31120"/>
                <a:gd name="connsiteX2" fmla="*/ 31682 w 31120"/>
                <a:gd name="connsiteY2" fmla="*/ 31442 h 31120"/>
                <a:gd name="connsiteX3" fmla="*/ 561 w 31120"/>
                <a:gd name="connsiteY3" fmla="*/ 31442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561" y="321"/>
                  </a:moveTo>
                  <a:lnTo>
                    <a:pt x="31682" y="321"/>
                  </a:lnTo>
                  <a:lnTo>
                    <a:pt x="31682" y="31442"/>
                  </a:lnTo>
                  <a:lnTo>
                    <a:pt x="561" y="31442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82" name="Полилиния: фигура 2481">
              <a:extLst>
                <a:ext uri="{FF2B5EF4-FFF2-40B4-BE49-F238E27FC236}">
                  <a16:creationId xmlns="" xmlns:a16="http://schemas.microsoft.com/office/drawing/2014/main" id="{A80A0BE3-CDB5-B21A-78B6-615C21F80E86}"/>
                </a:ext>
              </a:extLst>
            </p:cNvPr>
            <p:cNvSpPr/>
            <p:nvPr/>
          </p:nvSpPr>
          <p:spPr>
            <a:xfrm>
              <a:off x="9126069" y="2173875"/>
              <a:ext cx="31120" cy="31120"/>
            </a:xfrm>
            <a:custGeom>
              <a:avLst/>
              <a:gdLst>
                <a:gd name="connsiteX0" fmla="*/ 585 w 31120"/>
                <a:gd name="connsiteY0" fmla="*/ 321 h 31120"/>
                <a:gd name="connsiteX1" fmla="*/ 31706 w 31120"/>
                <a:gd name="connsiteY1" fmla="*/ 321 h 31120"/>
                <a:gd name="connsiteX2" fmla="*/ 31706 w 31120"/>
                <a:gd name="connsiteY2" fmla="*/ 31442 h 31120"/>
                <a:gd name="connsiteX3" fmla="*/ 585 w 31120"/>
                <a:gd name="connsiteY3" fmla="*/ 31442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585" y="321"/>
                  </a:moveTo>
                  <a:lnTo>
                    <a:pt x="31706" y="321"/>
                  </a:lnTo>
                  <a:lnTo>
                    <a:pt x="31706" y="31442"/>
                  </a:lnTo>
                  <a:lnTo>
                    <a:pt x="585" y="31442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83" name="Полилиния: фигура 2482">
              <a:extLst>
                <a:ext uri="{FF2B5EF4-FFF2-40B4-BE49-F238E27FC236}">
                  <a16:creationId xmlns="" xmlns:a16="http://schemas.microsoft.com/office/drawing/2014/main" id="{CA9A8AB9-3F85-B8F6-5E03-0312ECDBFF67}"/>
                </a:ext>
              </a:extLst>
            </p:cNvPr>
            <p:cNvSpPr/>
            <p:nvPr/>
          </p:nvSpPr>
          <p:spPr>
            <a:xfrm>
              <a:off x="9156284" y="2173875"/>
              <a:ext cx="31120" cy="31120"/>
            </a:xfrm>
            <a:custGeom>
              <a:avLst/>
              <a:gdLst>
                <a:gd name="connsiteX0" fmla="*/ 609 w 31120"/>
                <a:gd name="connsiteY0" fmla="*/ 321 h 31120"/>
                <a:gd name="connsiteX1" fmla="*/ 31730 w 31120"/>
                <a:gd name="connsiteY1" fmla="*/ 321 h 31120"/>
                <a:gd name="connsiteX2" fmla="*/ 31730 w 31120"/>
                <a:gd name="connsiteY2" fmla="*/ 31442 h 31120"/>
                <a:gd name="connsiteX3" fmla="*/ 609 w 31120"/>
                <a:gd name="connsiteY3" fmla="*/ 31442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609" y="321"/>
                  </a:moveTo>
                  <a:lnTo>
                    <a:pt x="31730" y="321"/>
                  </a:lnTo>
                  <a:lnTo>
                    <a:pt x="31730" y="31442"/>
                  </a:lnTo>
                  <a:lnTo>
                    <a:pt x="609" y="31442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84" name="Полилиния: фигура 2483">
              <a:extLst>
                <a:ext uri="{FF2B5EF4-FFF2-40B4-BE49-F238E27FC236}">
                  <a16:creationId xmlns="" xmlns:a16="http://schemas.microsoft.com/office/drawing/2014/main" id="{C7C1E9AB-09F3-27F9-9A67-890BF122BDB5}"/>
                </a:ext>
              </a:extLst>
            </p:cNvPr>
            <p:cNvSpPr/>
            <p:nvPr/>
          </p:nvSpPr>
          <p:spPr>
            <a:xfrm>
              <a:off x="9216713" y="2173875"/>
              <a:ext cx="31120" cy="31120"/>
            </a:xfrm>
            <a:custGeom>
              <a:avLst/>
              <a:gdLst>
                <a:gd name="connsiteX0" fmla="*/ 657 w 31120"/>
                <a:gd name="connsiteY0" fmla="*/ 321 h 31120"/>
                <a:gd name="connsiteX1" fmla="*/ 31778 w 31120"/>
                <a:gd name="connsiteY1" fmla="*/ 321 h 31120"/>
                <a:gd name="connsiteX2" fmla="*/ 31778 w 31120"/>
                <a:gd name="connsiteY2" fmla="*/ 31442 h 31120"/>
                <a:gd name="connsiteX3" fmla="*/ 657 w 31120"/>
                <a:gd name="connsiteY3" fmla="*/ 31442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657" y="321"/>
                  </a:moveTo>
                  <a:lnTo>
                    <a:pt x="31778" y="321"/>
                  </a:lnTo>
                  <a:lnTo>
                    <a:pt x="31778" y="31442"/>
                  </a:lnTo>
                  <a:lnTo>
                    <a:pt x="657" y="31442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85" name="Полилиния: фигура 2484">
              <a:extLst>
                <a:ext uri="{FF2B5EF4-FFF2-40B4-BE49-F238E27FC236}">
                  <a16:creationId xmlns="" xmlns:a16="http://schemas.microsoft.com/office/drawing/2014/main" id="{708A3974-BAC2-C7B0-35DC-D3163D78EDF8}"/>
                </a:ext>
              </a:extLst>
            </p:cNvPr>
            <p:cNvSpPr/>
            <p:nvPr/>
          </p:nvSpPr>
          <p:spPr>
            <a:xfrm>
              <a:off x="9277142" y="2173875"/>
              <a:ext cx="31120" cy="31120"/>
            </a:xfrm>
            <a:custGeom>
              <a:avLst/>
              <a:gdLst>
                <a:gd name="connsiteX0" fmla="*/ 705 w 31120"/>
                <a:gd name="connsiteY0" fmla="*/ 321 h 31120"/>
                <a:gd name="connsiteX1" fmla="*/ 31826 w 31120"/>
                <a:gd name="connsiteY1" fmla="*/ 321 h 31120"/>
                <a:gd name="connsiteX2" fmla="*/ 31826 w 31120"/>
                <a:gd name="connsiteY2" fmla="*/ 31442 h 31120"/>
                <a:gd name="connsiteX3" fmla="*/ 705 w 31120"/>
                <a:gd name="connsiteY3" fmla="*/ 31442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705" y="321"/>
                  </a:moveTo>
                  <a:lnTo>
                    <a:pt x="31826" y="321"/>
                  </a:lnTo>
                  <a:lnTo>
                    <a:pt x="31826" y="31442"/>
                  </a:lnTo>
                  <a:lnTo>
                    <a:pt x="705" y="31442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86" name="Полилиния: фигура 2485">
              <a:extLst>
                <a:ext uri="{FF2B5EF4-FFF2-40B4-BE49-F238E27FC236}">
                  <a16:creationId xmlns="" xmlns:a16="http://schemas.microsoft.com/office/drawing/2014/main" id="{BF87D13F-22BE-9227-723C-DB1B0D90B191}"/>
                </a:ext>
              </a:extLst>
            </p:cNvPr>
            <p:cNvSpPr/>
            <p:nvPr/>
          </p:nvSpPr>
          <p:spPr>
            <a:xfrm>
              <a:off x="8612424" y="2204090"/>
              <a:ext cx="31120" cy="31120"/>
            </a:xfrm>
            <a:custGeom>
              <a:avLst/>
              <a:gdLst>
                <a:gd name="connsiteX0" fmla="*/ 177 w 31120"/>
                <a:gd name="connsiteY0" fmla="*/ 345 h 31120"/>
                <a:gd name="connsiteX1" fmla="*/ 31298 w 31120"/>
                <a:gd name="connsiteY1" fmla="*/ 345 h 31120"/>
                <a:gd name="connsiteX2" fmla="*/ 31298 w 31120"/>
                <a:gd name="connsiteY2" fmla="*/ 31466 h 31120"/>
                <a:gd name="connsiteX3" fmla="*/ 177 w 31120"/>
                <a:gd name="connsiteY3" fmla="*/ 31466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177" y="345"/>
                  </a:moveTo>
                  <a:lnTo>
                    <a:pt x="31298" y="345"/>
                  </a:lnTo>
                  <a:lnTo>
                    <a:pt x="31298" y="31466"/>
                  </a:lnTo>
                  <a:lnTo>
                    <a:pt x="177" y="31466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87" name="Полилиния: фигура 2486">
              <a:extLst>
                <a:ext uri="{FF2B5EF4-FFF2-40B4-BE49-F238E27FC236}">
                  <a16:creationId xmlns="" xmlns:a16="http://schemas.microsoft.com/office/drawing/2014/main" id="{3EE6911F-4E5A-0E19-9AC3-DE7CB630AE49}"/>
                </a:ext>
              </a:extLst>
            </p:cNvPr>
            <p:cNvSpPr/>
            <p:nvPr/>
          </p:nvSpPr>
          <p:spPr>
            <a:xfrm>
              <a:off x="8642638" y="2204090"/>
              <a:ext cx="31120" cy="31120"/>
            </a:xfrm>
            <a:custGeom>
              <a:avLst/>
              <a:gdLst>
                <a:gd name="connsiteX0" fmla="*/ 201 w 31120"/>
                <a:gd name="connsiteY0" fmla="*/ 345 h 31120"/>
                <a:gd name="connsiteX1" fmla="*/ 31322 w 31120"/>
                <a:gd name="connsiteY1" fmla="*/ 345 h 31120"/>
                <a:gd name="connsiteX2" fmla="*/ 31322 w 31120"/>
                <a:gd name="connsiteY2" fmla="*/ 31466 h 31120"/>
                <a:gd name="connsiteX3" fmla="*/ 201 w 31120"/>
                <a:gd name="connsiteY3" fmla="*/ 31466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201" y="345"/>
                  </a:moveTo>
                  <a:lnTo>
                    <a:pt x="31322" y="345"/>
                  </a:lnTo>
                  <a:lnTo>
                    <a:pt x="31322" y="31466"/>
                  </a:lnTo>
                  <a:lnTo>
                    <a:pt x="201" y="31466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88" name="Полилиния: фигура 2487">
              <a:extLst>
                <a:ext uri="{FF2B5EF4-FFF2-40B4-BE49-F238E27FC236}">
                  <a16:creationId xmlns="" xmlns:a16="http://schemas.microsoft.com/office/drawing/2014/main" id="{26CE397D-6980-8058-7B51-24525A79E547}"/>
                </a:ext>
              </a:extLst>
            </p:cNvPr>
            <p:cNvSpPr/>
            <p:nvPr/>
          </p:nvSpPr>
          <p:spPr>
            <a:xfrm>
              <a:off x="8763496" y="2204090"/>
              <a:ext cx="31120" cy="31120"/>
            </a:xfrm>
            <a:custGeom>
              <a:avLst/>
              <a:gdLst>
                <a:gd name="connsiteX0" fmla="*/ 297 w 31120"/>
                <a:gd name="connsiteY0" fmla="*/ 345 h 31120"/>
                <a:gd name="connsiteX1" fmla="*/ 31418 w 31120"/>
                <a:gd name="connsiteY1" fmla="*/ 345 h 31120"/>
                <a:gd name="connsiteX2" fmla="*/ 31418 w 31120"/>
                <a:gd name="connsiteY2" fmla="*/ 31466 h 31120"/>
                <a:gd name="connsiteX3" fmla="*/ 297 w 31120"/>
                <a:gd name="connsiteY3" fmla="*/ 31466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297" y="345"/>
                  </a:moveTo>
                  <a:lnTo>
                    <a:pt x="31418" y="345"/>
                  </a:lnTo>
                  <a:lnTo>
                    <a:pt x="31418" y="31466"/>
                  </a:lnTo>
                  <a:lnTo>
                    <a:pt x="297" y="31466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89" name="Полилиния: фигура 2488">
              <a:extLst>
                <a:ext uri="{FF2B5EF4-FFF2-40B4-BE49-F238E27FC236}">
                  <a16:creationId xmlns="" xmlns:a16="http://schemas.microsoft.com/office/drawing/2014/main" id="{F90AC720-8289-BCBE-2DED-FA6A9605F32A}"/>
                </a:ext>
              </a:extLst>
            </p:cNvPr>
            <p:cNvSpPr/>
            <p:nvPr/>
          </p:nvSpPr>
          <p:spPr>
            <a:xfrm>
              <a:off x="8793710" y="2204090"/>
              <a:ext cx="31120" cy="31120"/>
            </a:xfrm>
            <a:custGeom>
              <a:avLst/>
              <a:gdLst>
                <a:gd name="connsiteX0" fmla="*/ 321 w 31120"/>
                <a:gd name="connsiteY0" fmla="*/ 345 h 31120"/>
                <a:gd name="connsiteX1" fmla="*/ 31442 w 31120"/>
                <a:gd name="connsiteY1" fmla="*/ 345 h 31120"/>
                <a:gd name="connsiteX2" fmla="*/ 31442 w 31120"/>
                <a:gd name="connsiteY2" fmla="*/ 31466 h 31120"/>
                <a:gd name="connsiteX3" fmla="*/ 321 w 31120"/>
                <a:gd name="connsiteY3" fmla="*/ 31466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321" y="345"/>
                  </a:moveTo>
                  <a:lnTo>
                    <a:pt x="31442" y="345"/>
                  </a:lnTo>
                  <a:lnTo>
                    <a:pt x="31442" y="31466"/>
                  </a:lnTo>
                  <a:lnTo>
                    <a:pt x="321" y="31466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90" name="Полилиния: фигура 2489">
              <a:extLst>
                <a:ext uri="{FF2B5EF4-FFF2-40B4-BE49-F238E27FC236}">
                  <a16:creationId xmlns="" xmlns:a16="http://schemas.microsoft.com/office/drawing/2014/main" id="{D3A81F99-DFF4-11C5-1748-FBC20550861C}"/>
                </a:ext>
              </a:extLst>
            </p:cNvPr>
            <p:cNvSpPr/>
            <p:nvPr/>
          </p:nvSpPr>
          <p:spPr>
            <a:xfrm>
              <a:off x="8823925" y="2204090"/>
              <a:ext cx="31120" cy="31120"/>
            </a:xfrm>
            <a:custGeom>
              <a:avLst/>
              <a:gdLst>
                <a:gd name="connsiteX0" fmla="*/ 345 w 31120"/>
                <a:gd name="connsiteY0" fmla="*/ 345 h 31120"/>
                <a:gd name="connsiteX1" fmla="*/ 31466 w 31120"/>
                <a:gd name="connsiteY1" fmla="*/ 345 h 31120"/>
                <a:gd name="connsiteX2" fmla="*/ 31466 w 31120"/>
                <a:gd name="connsiteY2" fmla="*/ 31466 h 31120"/>
                <a:gd name="connsiteX3" fmla="*/ 345 w 31120"/>
                <a:gd name="connsiteY3" fmla="*/ 31466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345" y="345"/>
                  </a:moveTo>
                  <a:lnTo>
                    <a:pt x="31466" y="345"/>
                  </a:lnTo>
                  <a:lnTo>
                    <a:pt x="31466" y="31466"/>
                  </a:lnTo>
                  <a:lnTo>
                    <a:pt x="345" y="31466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91" name="Полилиния: фигура 2490">
              <a:extLst>
                <a:ext uri="{FF2B5EF4-FFF2-40B4-BE49-F238E27FC236}">
                  <a16:creationId xmlns="" xmlns:a16="http://schemas.microsoft.com/office/drawing/2014/main" id="{9DEB96A6-6435-3A5B-367A-5A14D6C19E0D}"/>
                </a:ext>
              </a:extLst>
            </p:cNvPr>
            <p:cNvSpPr/>
            <p:nvPr/>
          </p:nvSpPr>
          <p:spPr>
            <a:xfrm>
              <a:off x="8884354" y="2204090"/>
              <a:ext cx="31120" cy="31120"/>
            </a:xfrm>
            <a:custGeom>
              <a:avLst/>
              <a:gdLst>
                <a:gd name="connsiteX0" fmla="*/ 393 w 31120"/>
                <a:gd name="connsiteY0" fmla="*/ 345 h 31120"/>
                <a:gd name="connsiteX1" fmla="*/ 31514 w 31120"/>
                <a:gd name="connsiteY1" fmla="*/ 345 h 31120"/>
                <a:gd name="connsiteX2" fmla="*/ 31514 w 31120"/>
                <a:gd name="connsiteY2" fmla="*/ 31466 h 31120"/>
                <a:gd name="connsiteX3" fmla="*/ 393 w 31120"/>
                <a:gd name="connsiteY3" fmla="*/ 31466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393" y="345"/>
                  </a:moveTo>
                  <a:lnTo>
                    <a:pt x="31514" y="345"/>
                  </a:lnTo>
                  <a:lnTo>
                    <a:pt x="31514" y="31466"/>
                  </a:lnTo>
                  <a:lnTo>
                    <a:pt x="393" y="31466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92" name="Полилиния: фигура 2491">
              <a:extLst>
                <a:ext uri="{FF2B5EF4-FFF2-40B4-BE49-F238E27FC236}">
                  <a16:creationId xmlns="" xmlns:a16="http://schemas.microsoft.com/office/drawing/2014/main" id="{E17B80C5-196E-F4AD-B569-2F8CAF79748C}"/>
                </a:ext>
              </a:extLst>
            </p:cNvPr>
            <p:cNvSpPr/>
            <p:nvPr/>
          </p:nvSpPr>
          <p:spPr>
            <a:xfrm>
              <a:off x="8944783" y="2204090"/>
              <a:ext cx="31120" cy="31120"/>
            </a:xfrm>
            <a:custGeom>
              <a:avLst/>
              <a:gdLst>
                <a:gd name="connsiteX0" fmla="*/ 441 w 31120"/>
                <a:gd name="connsiteY0" fmla="*/ 345 h 31120"/>
                <a:gd name="connsiteX1" fmla="*/ 31562 w 31120"/>
                <a:gd name="connsiteY1" fmla="*/ 345 h 31120"/>
                <a:gd name="connsiteX2" fmla="*/ 31562 w 31120"/>
                <a:gd name="connsiteY2" fmla="*/ 31466 h 31120"/>
                <a:gd name="connsiteX3" fmla="*/ 441 w 31120"/>
                <a:gd name="connsiteY3" fmla="*/ 31466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441" y="345"/>
                  </a:moveTo>
                  <a:lnTo>
                    <a:pt x="31562" y="345"/>
                  </a:lnTo>
                  <a:lnTo>
                    <a:pt x="31562" y="31466"/>
                  </a:lnTo>
                  <a:lnTo>
                    <a:pt x="441" y="31466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93" name="Полилиния: фигура 2492">
              <a:extLst>
                <a:ext uri="{FF2B5EF4-FFF2-40B4-BE49-F238E27FC236}">
                  <a16:creationId xmlns="" xmlns:a16="http://schemas.microsoft.com/office/drawing/2014/main" id="{6130005A-522D-900D-5A70-29FFB6C520B8}"/>
                </a:ext>
              </a:extLst>
            </p:cNvPr>
            <p:cNvSpPr/>
            <p:nvPr/>
          </p:nvSpPr>
          <p:spPr>
            <a:xfrm>
              <a:off x="8974997" y="2204090"/>
              <a:ext cx="31120" cy="31120"/>
            </a:xfrm>
            <a:custGeom>
              <a:avLst/>
              <a:gdLst>
                <a:gd name="connsiteX0" fmla="*/ 465 w 31120"/>
                <a:gd name="connsiteY0" fmla="*/ 345 h 31120"/>
                <a:gd name="connsiteX1" fmla="*/ 31586 w 31120"/>
                <a:gd name="connsiteY1" fmla="*/ 345 h 31120"/>
                <a:gd name="connsiteX2" fmla="*/ 31586 w 31120"/>
                <a:gd name="connsiteY2" fmla="*/ 31466 h 31120"/>
                <a:gd name="connsiteX3" fmla="*/ 465 w 31120"/>
                <a:gd name="connsiteY3" fmla="*/ 31466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465" y="345"/>
                  </a:moveTo>
                  <a:lnTo>
                    <a:pt x="31586" y="345"/>
                  </a:lnTo>
                  <a:lnTo>
                    <a:pt x="31586" y="31466"/>
                  </a:lnTo>
                  <a:lnTo>
                    <a:pt x="465" y="31466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94" name="Полилиния: фигура 2493">
              <a:extLst>
                <a:ext uri="{FF2B5EF4-FFF2-40B4-BE49-F238E27FC236}">
                  <a16:creationId xmlns="" xmlns:a16="http://schemas.microsoft.com/office/drawing/2014/main" id="{37C0FB31-5203-2A26-A056-75AC5CB7126C}"/>
                </a:ext>
              </a:extLst>
            </p:cNvPr>
            <p:cNvSpPr/>
            <p:nvPr/>
          </p:nvSpPr>
          <p:spPr>
            <a:xfrm>
              <a:off x="9095855" y="2204090"/>
              <a:ext cx="31120" cy="31120"/>
            </a:xfrm>
            <a:custGeom>
              <a:avLst/>
              <a:gdLst>
                <a:gd name="connsiteX0" fmla="*/ 561 w 31120"/>
                <a:gd name="connsiteY0" fmla="*/ 345 h 31120"/>
                <a:gd name="connsiteX1" fmla="*/ 31682 w 31120"/>
                <a:gd name="connsiteY1" fmla="*/ 345 h 31120"/>
                <a:gd name="connsiteX2" fmla="*/ 31682 w 31120"/>
                <a:gd name="connsiteY2" fmla="*/ 31466 h 31120"/>
                <a:gd name="connsiteX3" fmla="*/ 561 w 31120"/>
                <a:gd name="connsiteY3" fmla="*/ 31466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561" y="345"/>
                  </a:moveTo>
                  <a:lnTo>
                    <a:pt x="31682" y="345"/>
                  </a:lnTo>
                  <a:lnTo>
                    <a:pt x="31682" y="31466"/>
                  </a:lnTo>
                  <a:lnTo>
                    <a:pt x="561" y="31466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95" name="Полилиния: фигура 2494">
              <a:extLst>
                <a:ext uri="{FF2B5EF4-FFF2-40B4-BE49-F238E27FC236}">
                  <a16:creationId xmlns="" xmlns:a16="http://schemas.microsoft.com/office/drawing/2014/main" id="{3E2533E3-673A-15D8-198C-30F23CD038AA}"/>
                </a:ext>
              </a:extLst>
            </p:cNvPr>
            <p:cNvSpPr/>
            <p:nvPr/>
          </p:nvSpPr>
          <p:spPr>
            <a:xfrm>
              <a:off x="9156284" y="2204090"/>
              <a:ext cx="31120" cy="31120"/>
            </a:xfrm>
            <a:custGeom>
              <a:avLst/>
              <a:gdLst>
                <a:gd name="connsiteX0" fmla="*/ 609 w 31120"/>
                <a:gd name="connsiteY0" fmla="*/ 345 h 31120"/>
                <a:gd name="connsiteX1" fmla="*/ 31730 w 31120"/>
                <a:gd name="connsiteY1" fmla="*/ 345 h 31120"/>
                <a:gd name="connsiteX2" fmla="*/ 31730 w 31120"/>
                <a:gd name="connsiteY2" fmla="*/ 31466 h 31120"/>
                <a:gd name="connsiteX3" fmla="*/ 609 w 31120"/>
                <a:gd name="connsiteY3" fmla="*/ 31466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609" y="345"/>
                  </a:moveTo>
                  <a:lnTo>
                    <a:pt x="31730" y="345"/>
                  </a:lnTo>
                  <a:lnTo>
                    <a:pt x="31730" y="31466"/>
                  </a:lnTo>
                  <a:lnTo>
                    <a:pt x="609" y="31466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96" name="Полилиния: фигура 2495">
              <a:extLst>
                <a:ext uri="{FF2B5EF4-FFF2-40B4-BE49-F238E27FC236}">
                  <a16:creationId xmlns="" xmlns:a16="http://schemas.microsoft.com/office/drawing/2014/main" id="{CA796933-AA3A-A7FF-4B00-2A5F968E1CE3}"/>
                </a:ext>
              </a:extLst>
            </p:cNvPr>
            <p:cNvSpPr/>
            <p:nvPr/>
          </p:nvSpPr>
          <p:spPr>
            <a:xfrm>
              <a:off x="9216713" y="2204090"/>
              <a:ext cx="31120" cy="31120"/>
            </a:xfrm>
            <a:custGeom>
              <a:avLst/>
              <a:gdLst>
                <a:gd name="connsiteX0" fmla="*/ 657 w 31120"/>
                <a:gd name="connsiteY0" fmla="*/ 345 h 31120"/>
                <a:gd name="connsiteX1" fmla="*/ 31778 w 31120"/>
                <a:gd name="connsiteY1" fmla="*/ 345 h 31120"/>
                <a:gd name="connsiteX2" fmla="*/ 31778 w 31120"/>
                <a:gd name="connsiteY2" fmla="*/ 31466 h 31120"/>
                <a:gd name="connsiteX3" fmla="*/ 657 w 31120"/>
                <a:gd name="connsiteY3" fmla="*/ 31466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657" y="345"/>
                  </a:moveTo>
                  <a:lnTo>
                    <a:pt x="31778" y="345"/>
                  </a:lnTo>
                  <a:lnTo>
                    <a:pt x="31778" y="31466"/>
                  </a:lnTo>
                  <a:lnTo>
                    <a:pt x="657" y="31466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97" name="Полилиния: фигура 2496">
              <a:extLst>
                <a:ext uri="{FF2B5EF4-FFF2-40B4-BE49-F238E27FC236}">
                  <a16:creationId xmlns="" xmlns:a16="http://schemas.microsoft.com/office/drawing/2014/main" id="{EEC9B8CE-37A8-B830-2578-DC8199E51BFA}"/>
                </a:ext>
              </a:extLst>
            </p:cNvPr>
            <p:cNvSpPr/>
            <p:nvPr/>
          </p:nvSpPr>
          <p:spPr>
            <a:xfrm>
              <a:off x="9246927" y="2204090"/>
              <a:ext cx="31120" cy="31120"/>
            </a:xfrm>
            <a:custGeom>
              <a:avLst/>
              <a:gdLst>
                <a:gd name="connsiteX0" fmla="*/ 681 w 31120"/>
                <a:gd name="connsiteY0" fmla="*/ 345 h 31120"/>
                <a:gd name="connsiteX1" fmla="*/ 31802 w 31120"/>
                <a:gd name="connsiteY1" fmla="*/ 345 h 31120"/>
                <a:gd name="connsiteX2" fmla="*/ 31802 w 31120"/>
                <a:gd name="connsiteY2" fmla="*/ 31466 h 31120"/>
                <a:gd name="connsiteX3" fmla="*/ 681 w 31120"/>
                <a:gd name="connsiteY3" fmla="*/ 31466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681" y="345"/>
                  </a:moveTo>
                  <a:lnTo>
                    <a:pt x="31802" y="345"/>
                  </a:lnTo>
                  <a:lnTo>
                    <a:pt x="31802" y="31466"/>
                  </a:lnTo>
                  <a:lnTo>
                    <a:pt x="681" y="31466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98" name="Полилиния: фигура 2497">
              <a:extLst>
                <a:ext uri="{FF2B5EF4-FFF2-40B4-BE49-F238E27FC236}">
                  <a16:creationId xmlns="" xmlns:a16="http://schemas.microsoft.com/office/drawing/2014/main" id="{4885E3E8-541D-43B6-1BCF-F01E7C91618A}"/>
                </a:ext>
              </a:extLst>
            </p:cNvPr>
            <p:cNvSpPr/>
            <p:nvPr/>
          </p:nvSpPr>
          <p:spPr>
            <a:xfrm>
              <a:off x="9277142" y="2204090"/>
              <a:ext cx="31120" cy="31120"/>
            </a:xfrm>
            <a:custGeom>
              <a:avLst/>
              <a:gdLst>
                <a:gd name="connsiteX0" fmla="*/ 705 w 31120"/>
                <a:gd name="connsiteY0" fmla="*/ 345 h 31120"/>
                <a:gd name="connsiteX1" fmla="*/ 31826 w 31120"/>
                <a:gd name="connsiteY1" fmla="*/ 345 h 31120"/>
                <a:gd name="connsiteX2" fmla="*/ 31826 w 31120"/>
                <a:gd name="connsiteY2" fmla="*/ 31466 h 31120"/>
                <a:gd name="connsiteX3" fmla="*/ 705 w 31120"/>
                <a:gd name="connsiteY3" fmla="*/ 31466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705" y="345"/>
                  </a:moveTo>
                  <a:lnTo>
                    <a:pt x="31826" y="345"/>
                  </a:lnTo>
                  <a:lnTo>
                    <a:pt x="31826" y="31466"/>
                  </a:lnTo>
                  <a:lnTo>
                    <a:pt x="705" y="31466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99" name="Полилиния: фигура 2498">
              <a:extLst>
                <a:ext uri="{FF2B5EF4-FFF2-40B4-BE49-F238E27FC236}">
                  <a16:creationId xmlns="" xmlns:a16="http://schemas.microsoft.com/office/drawing/2014/main" id="{C24723AD-7D8C-9662-54BE-DF496B7B7AF3}"/>
                </a:ext>
              </a:extLst>
            </p:cNvPr>
            <p:cNvSpPr/>
            <p:nvPr/>
          </p:nvSpPr>
          <p:spPr>
            <a:xfrm>
              <a:off x="9307356" y="2204090"/>
              <a:ext cx="31120" cy="31120"/>
            </a:xfrm>
            <a:custGeom>
              <a:avLst/>
              <a:gdLst>
                <a:gd name="connsiteX0" fmla="*/ 729 w 31120"/>
                <a:gd name="connsiteY0" fmla="*/ 345 h 31120"/>
                <a:gd name="connsiteX1" fmla="*/ 31850 w 31120"/>
                <a:gd name="connsiteY1" fmla="*/ 345 h 31120"/>
                <a:gd name="connsiteX2" fmla="*/ 31850 w 31120"/>
                <a:gd name="connsiteY2" fmla="*/ 31466 h 31120"/>
                <a:gd name="connsiteX3" fmla="*/ 729 w 31120"/>
                <a:gd name="connsiteY3" fmla="*/ 31466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729" y="345"/>
                  </a:moveTo>
                  <a:lnTo>
                    <a:pt x="31850" y="345"/>
                  </a:lnTo>
                  <a:lnTo>
                    <a:pt x="31850" y="31466"/>
                  </a:lnTo>
                  <a:lnTo>
                    <a:pt x="729" y="31466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00" name="Полилиния: фигура 2499">
              <a:extLst>
                <a:ext uri="{FF2B5EF4-FFF2-40B4-BE49-F238E27FC236}">
                  <a16:creationId xmlns="" xmlns:a16="http://schemas.microsoft.com/office/drawing/2014/main" id="{40C42A07-D9B5-0D4F-03A1-B4801B8B95C2}"/>
                </a:ext>
              </a:extLst>
            </p:cNvPr>
            <p:cNvSpPr/>
            <p:nvPr/>
          </p:nvSpPr>
          <p:spPr>
            <a:xfrm>
              <a:off x="8491566" y="2234304"/>
              <a:ext cx="31120" cy="31120"/>
            </a:xfrm>
            <a:custGeom>
              <a:avLst/>
              <a:gdLst>
                <a:gd name="connsiteX0" fmla="*/ 81 w 31120"/>
                <a:gd name="connsiteY0" fmla="*/ 369 h 31120"/>
                <a:gd name="connsiteX1" fmla="*/ 31202 w 31120"/>
                <a:gd name="connsiteY1" fmla="*/ 369 h 31120"/>
                <a:gd name="connsiteX2" fmla="*/ 31202 w 31120"/>
                <a:gd name="connsiteY2" fmla="*/ 31490 h 31120"/>
                <a:gd name="connsiteX3" fmla="*/ 81 w 31120"/>
                <a:gd name="connsiteY3" fmla="*/ 3149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81" y="369"/>
                  </a:moveTo>
                  <a:lnTo>
                    <a:pt x="31202" y="369"/>
                  </a:lnTo>
                  <a:lnTo>
                    <a:pt x="31202" y="31490"/>
                  </a:lnTo>
                  <a:lnTo>
                    <a:pt x="81" y="3149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01" name="Полилиния: фигура 2500">
              <a:extLst>
                <a:ext uri="{FF2B5EF4-FFF2-40B4-BE49-F238E27FC236}">
                  <a16:creationId xmlns="" xmlns:a16="http://schemas.microsoft.com/office/drawing/2014/main" id="{FB146DD2-BFBE-31EF-EEB2-D22D4EE0D9E5}"/>
                </a:ext>
              </a:extLst>
            </p:cNvPr>
            <p:cNvSpPr/>
            <p:nvPr/>
          </p:nvSpPr>
          <p:spPr>
            <a:xfrm>
              <a:off x="8521780" y="2234304"/>
              <a:ext cx="31120" cy="31120"/>
            </a:xfrm>
            <a:custGeom>
              <a:avLst/>
              <a:gdLst>
                <a:gd name="connsiteX0" fmla="*/ 105 w 31120"/>
                <a:gd name="connsiteY0" fmla="*/ 369 h 31120"/>
                <a:gd name="connsiteX1" fmla="*/ 31226 w 31120"/>
                <a:gd name="connsiteY1" fmla="*/ 369 h 31120"/>
                <a:gd name="connsiteX2" fmla="*/ 31226 w 31120"/>
                <a:gd name="connsiteY2" fmla="*/ 31490 h 31120"/>
                <a:gd name="connsiteX3" fmla="*/ 105 w 31120"/>
                <a:gd name="connsiteY3" fmla="*/ 3149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105" y="369"/>
                  </a:moveTo>
                  <a:lnTo>
                    <a:pt x="31226" y="369"/>
                  </a:lnTo>
                  <a:lnTo>
                    <a:pt x="31226" y="31490"/>
                  </a:lnTo>
                  <a:lnTo>
                    <a:pt x="105" y="3149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02" name="Полилиния: фигура 2501">
              <a:extLst>
                <a:ext uri="{FF2B5EF4-FFF2-40B4-BE49-F238E27FC236}">
                  <a16:creationId xmlns="" xmlns:a16="http://schemas.microsoft.com/office/drawing/2014/main" id="{9D26B9DE-77FF-1DC8-308A-7EF0D94BB0D8}"/>
                </a:ext>
              </a:extLst>
            </p:cNvPr>
            <p:cNvSpPr/>
            <p:nvPr/>
          </p:nvSpPr>
          <p:spPr>
            <a:xfrm>
              <a:off x="8551995" y="2234304"/>
              <a:ext cx="31120" cy="31120"/>
            </a:xfrm>
            <a:custGeom>
              <a:avLst/>
              <a:gdLst>
                <a:gd name="connsiteX0" fmla="*/ 129 w 31120"/>
                <a:gd name="connsiteY0" fmla="*/ 369 h 31120"/>
                <a:gd name="connsiteX1" fmla="*/ 31250 w 31120"/>
                <a:gd name="connsiteY1" fmla="*/ 369 h 31120"/>
                <a:gd name="connsiteX2" fmla="*/ 31250 w 31120"/>
                <a:gd name="connsiteY2" fmla="*/ 31490 h 31120"/>
                <a:gd name="connsiteX3" fmla="*/ 129 w 31120"/>
                <a:gd name="connsiteY3" fmla="*/ 3149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129" y="369"/>
                  </a:moveTo>
                  <a:lnTo>
                    <a:pt x="31250" y="369"/>
                  </a:lnTo>
                  <a:lnTo>
                    <a:pt x="31250" y="31490"/>
                  </a:lnTo>
                  <a:lnTo>
                    <a:pt x="129" y="3149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03" name="Полилиния: фигура 2502">
              <a:extLst>
                <a:ext uri="{FF2B5EF4-FFF2-40B4-BE49-F238E27FC236}">
                  <a16:creationId xmlns="" xmlns:a16="http://schemas.microsoft.com/office/drawing/2014/main" id="{C5042B20-F63A-6F15-15B6-50B9143DBA10}"/>
                </a:ext>
              </a:extLst>
            </p:cNvPr>
            <p:cNvSpPr/>
            <p:nvPr/>
          </p:nvSpPr>
          <p:spPr>
            <a:xfrm>
              <a:off x="8612424" y="2234304"/>
              <a:ext cx="31120" cy="31120"/>
            </a:xfrm>
            <a:custGeom>
              <a:avLst/>
              <a:gdLst>
                <a:gd name="connsiteX0" fmla="*/ 177 w 31120"/>
                <a:gd name="connsiteY0" fmla="*/ 369 h 31120"/>
                <a:gd name="connsiteX1" fmla="*/ 31298 w 31120"/>
                <a:gd name="connsiteY1" fmla="*/ 369 h 31120"/>
                <a:gd name="connsiteX2" fmla="*/ 31298 w 31120"/>
                <a:gd name="connsiteY2" fmla="*/ 31490 h 31120"/>
                <a:gd name="connsiteX3" fmla="*/ 177 w 31120"/>
                <a:gd name="connsiteY3" fmla="*/ 3149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177" y="369"/>
                  </a:moveTo>
                  <a:lnTo>
                    <a:pt x="31298" y="369"/>
                  </a:lnTo>
                  <a:lnTo>
                    <a:pt x="31298" y="31490"/>
                  </a:lnTo>
                  <a:lnTo>
                    <a:pt x="177" y="3149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04" name="Полилиния: фигура 2503">
              <a:extLst>
                <a:ext uri="{FF2B5EF4-FFF2-40B4-BE49-F238E27FC236}">
                  <a16:creationId xmlns="" xmlns:a16="http://schemas.microsoft.com/office/drawing/2014/main" id="{51F1CF0A-FBFF-2BB2-2D65-5C658D139AA7}"/>
                </a:ext>
              </a:extLst>
            </p:cNvPr>
            <p:cNvSpPr/>
            <p:nvPr/>
          </p:nvSpPr>
          <p:spPr>
            <a:xfrm>
              <a:off x="8763496" y="2234304"/>
              <a:ext cx="31120" cy="31120"/>
            </a:xfrm>
            <a:custGeom>
              <a:avLst/>
              <a:gdLst>
                <a:gd name="connsiteX0" fmla="*/ 297 w 31120"/>
                <a:gd name="connsiteY0" fmla="*/ 369 h 31120"/>
                <a:gd name="connsiteX1" fmla="*/ 31418 w 31120"/>
                <a:gd name="connsiteY1" fmla="*/ 369 h 31120"/>
                <a:gd name="connsiteX2" fmla="*/ 31418 w 31120"/>
                <a:gd name="connsiteY2" fmla="*/ 31490 h 31120"/>
                <a:gd name="connsiteX3" fmla="*/ 297 w 31120"/>
                <a:gd name="connsiteY3" fmla="*/ 3149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297" y="369"/>
                  </a:moveTo>
                  <a:lnTo>
                    <a:pt x="31418" y="369"/>
                  </a:lnTo>
                  <a:lnTo>
                    <a:pt x="31418" y="31490"/>
                  </a:lnTo>
                  <a:lnTo>
                    <a:pt x="297" y="3149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05" name="Полилиния: фигура 2504">
              <a:extLst>
                <a:ext uri="{FF2B5EF4-FFF2-40B4-BE49-F238E27FC236}">
                  <a16:creationId xmlns="" xmlns:a16="http://schemas.microsoft.com/office/drawing/2014/main" id="{1F839F05-E9DF-22B7-2F53-CF39CC9BDA27}"/>
                </a:ext>
              </a:extLst>
            </p:cNvPr>
            <p:cNvSpPr/>
            <p:nvPr/>
          </p:nvSpPr>
          <p:spPr>
            <a:xfrm>
              <a:off x="8793710" y="2234304"/>
              <a:ext cx="31120" cy="31120"/>
            </a:xfrm>
            <a:custGeom>
              <a:avLst/>
              <a:gdLst>
                <a:gd name="connsiteX0" fmla="*/ 321 w 31120"/>
                <a:gd name="connsiteY0" fmla="*/ 369 h 31120"/>
                <a:gd name="connsiteX1" fmla="*/ 31442 w 31120"/>
                <a:gd name="connsiteY1" fmla="*/ 369 h 31120"/>
                <a:gd name="connsiteX2" fmla="*/ 31442 w 31120"/>
                <a:gd name="connsiteY2" fmla="*/ 31490 h 31120"/>
                <a:gd name="connsiteX3" fmla="*/ 321 w 31120"/>
                <a:gd name="connsiteY3" fmla="*/ 3149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321" y="369"/>
                  </a:moveTo>
                  <a:lnTo>
                    <a:pt x="31442" y="369"/>
                  </a:lnTo>
                  <a:lnTo>
                    <a:pt x="31442" y="31490"/>
                  </a:lnTo>
                  <a:lnTo>
                    <a:pt x="321" y="3149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06" name="Полилиния: фигура 2505">
              <a:extLst>
                <a:ext uri="{FF2B5EF4-FFF2-40B4-BE49-F238E27FC236}">
                  <a16:creationId xmlns="" xmlns:a16="http://schemas.microsoft.com/office/drawing/2014/main" id="{2821F625-8EBE-94F9-B47B-E45B70884377}"/>
                </a:ext>
              </a:extLst>
            </p:cNvPr>
            <p:cNvSpPr/>
            <p:nvPr/>
          </p:nvSpPr>
          <p:spPr>
            <a:xfrm>
              <a:off x="8884354" y="2234304"/>
              <a:ext cx="31120" cy="31120"/>
            </a:xfrm>
            <a:custGeom>
              <a:avLst/>
              <a:gdLst>
                <a:gd name="connsiteX0" fmla="*/ 393 w 31120"/>
                <a:gd name="connsiteY0" fmla="*/ 369 h 31120"/>
                <a:gd name="connsiteX1" fmla="*/ 31514 w 31120"/>
                <a:gd name="connsiteY1" fmla="*/ 369 h 31120"/>
                <a:gd name="connsiteX2" fmla="*/ 31514 w 31120"/>
                <a:gd name="connsiteY2" fmla="*/ 31490 h 31120"/>
                <a:gd name="connsiteX3" fmla="*/ 393 w 31120"/>
                <a:gd name="connsiteY3" fmla="*/ 3149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393" y="369"/>
                  </a:moveTo>
                  <a:lnTo>
                    <a:pt x="31514" y="369"/>
                  </a:lnTo>
                  <a:lnTo>
                    <a:pt x="31514" y="31490"/>
                  </a:lnTo>
                  <a:lnTo>
                    <a:pt x="393" y="3149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07" name="Полилиния: фигура 2506">
              <a:extLst>
                <a:ext uri="{FF2B5EF4-FFF2-40B4-BE49-F238E27FC236}">
                  <a16:creationId xmlns="" xmlns:a16="http://schemas.microsoft.com/office/drawing/2014/main" id="{EC35BC7E-13A6-C46A-8DE1-1351F6B040D2}"/>
                </a:ext>
              </a:extLst>
            </p:cNvPr>
            <p:cNvSpPr/>
            <p:nvPr/>
          </p:nvSpPr>
          <p:spPr>
            <a:xfrm>
              <a:off x="8914568" y="2234304"/>
              <a:ext cx="31120" cy="31120"/>
            </a:xfrm>
            <a:custGeom>
              <a:avLst/>
              <a:gdLst>
                <a:gd name="connsiteX0" fmla="*/ 417 w 31120"/>
                <a:gd name="connsiteY0" fmla="*/ 369 h 31120"/>
                <a:gd name="connsiteX1" fmla="*/ 31538 w 31120"/>
                <a:gd name="connsiteY1" fmla="*/ 369 h 31120"/>
                <a:gd name="connsiteX2" fmla="*/ 31538 w 31120"/>
                <a:gd name="connsiteY2" fmla="*/ 31490 h 31120"/>
                <a:gd name="connsiteX3" fmla="*/ 417 w 31120"/>
                <a:gd name="connsiteY3" fmla="*/ 3149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417" y="369"/>
                  </a:moveTo>
                  <a:lnTo>
                    <a:pt x="31538" y="369"/>
                  </a:lnTo>
                  <a:lnTo>
                    <a:pt x="31538" y="31490"/>
                  </a:lnTo>
                  <a:lnTo>
                    <a:pt x="417" y="3149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08" name="Полилиния: фигура 2507">
              <a:extLst>
                <a:ext uri="{FF2B5EF4-FFF2-40B4-BE49-F238E27FC236}">
                  <a16:creationId xmlns="" xmlns:a16="http://schemas.microsoft.com/office/drawing/2014/main" id="{C732C4D6-B930-2427-EC79-3FBF0DAD357B}"/>
                </a:ext>
              </a:extLst>
            </p:cNvPr>
            <p:cNvSpPr/>
            <p:nvPr/>
          </p:nvSpPr>
          <p:spPr>
            <a:xfrm>
              <a:off x="8974997" y="2234304"/>
              <a:ext cx="31120" cy="31120"/>
            </a:xfrm>
            <a:custGeom>
              <a:avLst/>
              <a:gdLst>
                <a:gd name="connsiteX0" fmla="*/ 465 w 31120"/>
                <a:gd name="connsiteY0" fmla="*/ 369 h 31120"/>
                <a:gd name="connsiteX1" fmla="*/ 31586 w 31120"/>
                <a:gd name="connsiteY1" fmla="*/ 369 h 31120"/>
                <a:gd name="connsiteX2" fmla="*/ 31586 w 31120"/>
                <a:gd name="connsiteY2" fmla="*/ 31490 h 31120"/>
                <a:gd name="connsiteX3" fmla="*/ 465 w 31120"/>
                <a:gd name="connsiteY3" fmla="*/ 3149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465" y="369"/>
                  </a:moveTo>
                  <a:lnTo>
                    <a:pt x="31586" y="369"/>
                  </a:lnTo>
                  <a:lnTo>
                    <a:pt x="31586" y="31490"/>
                  </a:lnTo>
                  <a:lnTo>
                    <a:pt x="465" y="3149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09" name="Полилиния: фигура 2508">
              <a:extLst>
                <a:ext uri="{FF2B5EF4-FFF2-40B4-BE49-F238E27FC236}">
                  <a16:creationId xmlns="" xmlns:a16="http://schemas.microsoft.com/office/drawing/2014/main" id="{576E8799-D176-C690-B6AD-AD580F108C95}"/>
                </a:ext>
              </a:extLst>
            </p:cNvPr>
            <p:cNvSpPr/>
            <p:nvPr/>
          </p:nvSpPr>
          <p:spPr>
            <a:xfrm>
              <a:off x="9005212" y="2234304"/>
              <a:ext cx="31120" cy="31120"/>
            </a:xfrm>
            <a:custGeom>
              <a:avLst/>
              <a:gdLst>
                <a:gd name="connsiteX0" fmla="*/ 489 w 31120"/>
                <a:gd name="connsiteY0" fmla="*/ 369 h 31120"/>
                <a:gd name="connsiteX1" fmla="*/ 31610 w 31120"/>
                <a:gd name="connsiteY1" fmla="*/ 369 h 31120"/>
                <a:gd name="connsiteX2" fmla="*/ 31610 w 31120"/>
                <a:gd name="connsiteY2" fmla="*/ 31490 h 31120"/>
                <a:gd name="connsiteX3" fmla="*/ 489 w 31120"/>
                <a:gd name="connsiteY3" fmla="*/ 3149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489" y="369"/>
                  </a:moveTo>
                  <a:lnTo>
                    <a:pt x="31610" y="369"/>
                  </a:lnTo>
                  <a:lnTo>
                    <a:pt x="31610" y="31490"/>
                  </a:lnTo>
                  <a:lnTo>
                    <a:pt x="489" y="3149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10" name="Полилиния: фигура 2509">
              <a:extLst>
                <a:ext uri="{FF2B5EF4-FFF2-40B4-BE49-F238E27FC236}">
                  <a16:creationId xmlns="" xmlns:a16="http://schemas.microsoft.com/office/drawing/2014/main" id="{6AA11FA7-4CDD-7514-A6C9-A5228E0858B3}"/>
                </a:ext>
              </a:extLst>
            </p:cNvPr>
            <p:cNvSpPr/>
            <p:nvPr/>
          </p:nvSpPr>
          <p:spPr>
            <a:xfrm>
              <a:off x="9035426" y="2234304"/>
              <a:ext cx="31120" cy="31120"/>
            </a:xfrm>
            <a:custGeom>
              <a:avLst/>
              <a:gdLst>
                <a:gd name="connsiteX0" fmla="*/ 513 w 31120"/>
                <a:gd name="connsiteY0" fmla="*/ 369 h 31120"/>
                <a:gd name="connsiteX1" fmla="*/ 31634 w 31120"/>
                <a:gd name="connsiteY1" fmla="*/ 369 h 31120"/>
                <a:gd name="connsiteX2" fmla="*/ 31634 w 31120"/>
                <a:gd name="connsiteY2" fmla="*/ 31490 h 31120"/>
                <a:gd name="connsiteX3" fmla="*/ 513 w 31120"/>
                <a:gd name="connsiteY3" fmla="*/ 3149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513" y="369"/>
                  </a:moveTo>
                  <a:lnTo>
                    <a:pt x="31634" y="369"/>
                  </a:lnTo>
                  <a:lnTo>
                    <a:pt x="31634" y="31490"/>
                  </a:lnTo>
                  <a:lnTo>
                    <a:pt x="513" y="3149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11" name="Полилиния: фигура 2510">
              <a:extLst>
                <a:ext uri="{FF2B5EF4-FFF2-40B4-BE49-F238E27FC236}">
                  <a16:creationId xmlns="" xmlns:a16="http://schemas.microsoft.com/office/drawing/2014/main" id="{DBD8568D-79FD-EC8D-FF63-149C147DECD4}"/>
                </a:ext>
              </a:extLst>
            </p:cNvPr>
            <p:cNvSpPr/>
            <p:nvPr/>
          </p:nvSpPr>
          <p:spPr>
            <a:xfrm>
              <a:off x="9065641" y="2234304"/>
              <a:ext cx="31120" cy="31120"/>
            </a:xfrm>
            <a:custGeom>
              <a:avLst/>
              <a:gdLst>
                <a:gd name="connsiteX0" fmla="*/ 537 w 31120"/>
                <a:gd name="connsiteY0" fmla="*/ 369 h 31120"/>
                <a:gd name="connsiteX1" fmla="*/ 31658 w 31120"/>
                <a:gd name="connsiteY1" fmla="*/ 369 h 31120"/>
                <a:gd name="connsiteX2" fmla="*/ 31658 w 31120"/>
                <a:gd name="connsiteY2" fmla="*/ 31490 h 31120"/>
                <a:gd name="connsiteX3" fmla="*/ 537 w 31120"/>
                <a:gd name="connsiteY3" fmla="*/ 3149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537" y="369"/>
                  </a:moveTo>
                  <a:lnTo>
                    <a:pt x="31658" y="369"/>
                  </a:lnTo>
                  <a:lnTo>
                    <a:pt x="31658" y="31490"/>
                  </a:lnTo>
                  <a:lnTo>
                    <a:pt x="537" y="3149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12" name="Полилиния: фигура 2511">
              <a:extLst>
                <a:ext uri="{FF2B5EF4-FFF2-40B4-BE49-F238E27FC236}">
                  <a16:creationId xmlns="" xmlns:a16="http://schemas.microsoft.com/office/drawing/2014/main" id="{72BB1484-D85E-33D2-7C5B-0A07AA4D0560}"/>
                </a:ext>
              </a:extLst>
            </p:cNvPr>
            <p:cNvSpPr/>
            <p:nvPr/>
          </p:nvSpPr>
          <p:spPr>
            <a:xfrm>
              <a:off x="9095855" y="2234304"/>
              <a:ext cx="31120" cy="31120"/>
            </a:xfrm>
            <a:custGeom>
              <a:avLst/>
              <a:gdLst>
                <a:gd name="connsiteX0" fmla="*/ 561 w 31120"/>
                <a:gd name="connsiteY0" fmla="*/ 369 h 31120"/>
                <a:gd name="connsiteX1" fmla="*/ 31682 w 31120"/>
                <a:gd name="connsiteY1" fmla="*/ 369 h 31120"/>
                <a:gd name="connsiteX2" fmla="*/ 31682 w 31120"/>
                <a:gd name="connsiteY2" fmla="*/ 31490 h 31120"/>
                <a:gd name="connsiteX3" fmla="*/ 561 w 31120"/>
                <a:gd name="connsiteY3" fmla="*/ 3149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561" y="369"/>
                  </a:moveTo>
                  <a:lnTo>
                    <a:pt x="31682" y="369"/>
                  </a:lnTo>
                  <a:lnTo>
                    <a:pt x="31682" y="31490"/>
                  </a:lnTo>
                  <a:lnTo>
                    <a:pt x="561" y="3149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13" name="Полилиния: фигура 2512">
              <a:extLst>
                <a:ext uri="{FF2B5EF4-FFF2-40B4-BE49-F238E27FC236}">
                  <a16:creationId xmlns="" xmlns:a16="http://schemas.microsoft.com/office/drawing/2014/main" id="{A498A48F-3894-533A-683B-66209A9C176D}"/>
                </a:ext>
              </a:extLst>
            </p:cNvPr>
            <p:cNvSpPr/>
            <p:nvPr/>
          </p:nvSpPr>
          <p:spPr>
            <a:xfrm>
              <a:off x="9126069" y="2234304"/>
              <a:ext cx="31120" cy="31120"/>
            </a:xfrm>
            <a:custGeom>
              <a:avLst/>
              <a:gdLst>
                <a:gd name="connsiteX0" fmla="*/ 585 w 31120"/>
                <a:gd name="connsiteY0" fmla="*/ 369 h 31120"/>
                <a:gd name="connsiteX1" fmla="*/ 31706 w 31120"/>
                <a:gd name="connsiteY1" fmla="*/ 369 h 31120"/>
                <a:gd name="connsiteX2" fmla="*/ 31706 w 31120"/>
                <a:gd name="connsiteY2" fmla="*/ 31490 h 31120"/>
                <a:gd name="connsiteX3" fmla="*/ 585 w 31120"/>
                <a:gd name="connsiteY3" fmla="*/ 3149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585" y="369"/>
                  </a:moveTo>
                  <a:lnTo>
                    <a:pt x="31706" y="369"/>
                  </a:lnTo>
                  <a:lnTo>
                    <a:pt x="31706" y="31490"/>
                  </a:lnTo>
                  <a:lnTo>
                    <a:pt x="585" y="3149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14" name="Полилиния: фигура 2513">
              <a:extLst>
                <a:ext uri="{FF2B5EF4-FFF2-40B4-BE49-F238E27FC236}">
                  <a16:creationId xmlns="" xmlns:a16="http://schemas.microsoft.com/office/drawing/2014/main" id="{16D221D4-FADC-95B2-19BF-AB84290DEF7C}"/>
                </a:ext>
              </a:extLst>
            </p:cNvPr>
            <p:cNvSpPr/>
            <p:nvPr/>
          </p:nvSpPr>
          <p:spPr>
            <a:xfrm>
              <a:off x="9186498" y="2234304"/>
              <a:ext cx="31120" cy="31120"/>
            </a:xfrm>
            <a:custGeom>
              <a:avLst/>
              <a:gdLst>
                <a:gd name="connsiteX0" fmla="*/ 633 w 31120"/>
                <a:gd name="connsiteY0" fmla="*/ 369 h 31120"/>
                <a:gd name="connsiteX1" fmla="*/ 31754 w 31120"/>
                <a:gd name="connsiteY1" fmla="*/ 369 h 31120"/>
                <a:gd name="connsiteX2" fmla="*/ 31754 w 31120"/>
                <a:gd name="connsiteY2" fmla="*/ 31490 h 31120"/>
                <a:gd name="connsiteX3" fmla="*/ 633 w 31120"/>
                <a:gd name="connsiteY3" fmla="*/ 3149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633" y="369"/>
                  </a:moveTo>
                  <a:lnTo>
                    <a:pt x="31754" y="369"/>
                  </a:lnTo>
                  <a:lnTo>
                    <a:pt x="31754" y="31490"/>
                  </a:lnTo>
                  <a:lnTo>
                    <a:pt x="633" y="3149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15" name="Полилиния: фигура 2514">
              <a:extLst>
                <a:ext uri="{FF2B5EF4-FFF2-40B4-BE49-F238E27FC236}">
                  <a16:creationId xmlns="" xmlns:a16="http://schemas.microsoft.com/office/drawing/2014/main" id="{DCBB29D3-BB70-5EBE-D0C8-659F008C2B8A}"/>
                </a:ext>
              </a:extLst>
            </p:cNvPr>
            <p:cNvSpPr/>
            <p:nvPr/>
          </p:nvSpPr>
          <p:spPr>
            <a:xfrm>
              <a:off x="9216713" y="2234304"/>
              <a:ext cx="31120" cy="31120"/>
            </a:xfrm>
            <a:custGeom>
              <a:avLst/>
              <a:gdLst>
                <a:gd name="connsiteX0" fmla="*/ 657 w 31120"/>
                <a:gd name="connsiteY0" fmla="*/ 369 h 31120"/>
                <a:gd name="connsiteX1" fmla="*/ 31778 w 31120"/>
                <a:gd name="connsiteY1" fmla="*/ 369 h 31120"/>
                <a:gd name="connsiteX2" fmla="*/ 31778 w 31120"/>
                <a:gd name="connsiteY2" fmla="*/ 31490 h 31120"/>
                <a:gd name="connsiteX3" fmla="*/ 657 w 31120"/>
                <a:gd name="connsiteY3" fmla="*/ 3149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657" y="369"/>
                  </a:moveTo>
                  <a:lnTo>
                    <a:pt x="31778" y="369"/>
                  </a:lnTo>
                  <a:lnTo>
                    <a:pt x="31778" y="31490"/>
                  </a:lnTo>
                  <a:lnTo>
                    <a:pt x="657" y="3149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16" name="Полилиния: фигура 2515">
              <a:extLst>
                <a:ext uri="{FF2B5EF4-FFF2-40B4-BE49-F238E27FC236}">
                  <a16:creationId xmlns="" xmlns:a16="http://schemas.microsoft.com/office/drawing/2014/main" id="{C76C433D-C978-BF6A-0491-F3BEC53CAF7B}"/>
                </a:ext>
              </a:extLst>
            </p:cNvPr>
            <p:cNvSpPr/>
            <p:nvPr/>
          </p:nvSpPr>
          <p:spPr>
            <a:xfrm>
              <a:off x="9307356" y="2234304"/>
              <a:ext cx="31120" cy="31120"/>
            </a:xfrm>
            <a:custGeom>
              <a:avLst/>
              <a:gdLst>
                <a:gd name="connsiteX0" fmla="*/ 729 w 31120"/>
                <a:gd name="connsiteY0" fmla="*/ 369 h 31120"/>
                <a:gd name="connsiteX1" fmla="*/ 31850 w 31120"/>
                <a:gd name="connsiteY1" fmla="*/ 369 h 31120"/>
                <a:gd name="connsiteX2" fmla="*/ 31850 w 31120"/>
                <a:gd name="connsiteY2" fmla="*/ 31490 h 31120"/>
                <a:gd name="connsiteX3" fmla="*/ 729 w 31120"/>
                <a:gd name="connsiteY3" fmla="*/ 3149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729" y="369"/>
                  </a:moveTo>
                  <a:lnTo>
                    <a:pt x="31850" y="369"/>
                  </a:lnTo>
                  <a:lnTo>
                    <a:pt x="31850" y="31490"/>
                  </a:lnTo>
                  <a:lnTo>
                    <a:pt x="729" y="3149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17" name="Полилиния: фигура 2516">
              <a:extLst>
                <a:ext uri="{FF2B5EF4-FFF2-40B4-BE49-F238E27FC236}">
                  <a16:creationId xmlns="" xmlns:a16="http://schemas.microsoft.com/office/drawing/2014/main" id="{9E02EE5F-1424-C785-5CF7-21E1F9CA687D}"/>
                </a:ext>
              </a:extLst>
            </p:cNvPr>
            <p:cNvSpPr/>
            <p:nvPr/>
          </p:nvSpPr>
          <p:spPr>
            <a:xfrm>
              <a:off x="8491566" y="2264519"/>
              <a:ext cx="31120" cy="31120"/>
            </a:xfrm>
            <a:custGeom>
              <a:avLst/>
              <a:gdLst>
                <a:gd name="connsiteX0" fmla="*/ 81 w 31120"/>
                <a:gd name="connsiteY0" fmla="*/ 393 h 31120"/>
                <a:gd name="connsiteX1" fmla="*/ 31202 w 31120"/>
                <a:gd name="connsiteY1" fmla="*/ 393 h 31120"/>
                <a:gd name="connsiteX2" fmla="*/ 31202 w 31120"/>
                <a:gd name="connsiteY2" fmla="*/ 31514 h 31120"/>
                <a:gd name="connsiteX3" fmla="*/ 81 w 31120"/>
                <a:gd name="connsiteY3" fmla="*/ 31514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81" y="393"/>
                  </a:moveTo>
                  <a:lnTo>
                    <a:pt x="31202" y="393"/>
                  </a:lnTo>
                  <a:lnTo>
                    <a:pt x="31202" y="31514"/>
                  </a:lnTo>
                  <a:lnTo>
                    <a:pt x="81" y="31514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18" name="Полилиния: фигура 2517">
              <a:extLst>
                <a:ext uri="{FF2B5EF4-FFF2-40B4-BE49-F238E27FC236}">
                  <a16:creationId xmlns="" xmlns:a16="http://schemas.microsoft.com/office/drawing/2014/main" id="{1394CAFE-4E81-623B-B78A-AB8CE9B6FA22}"/>
                </a:ext>
              </a:extLst>
            </p:cNvPr>
            <p:cNvSpPr/>
            <p:nvPr/>
          </p:nvSpPr>
          <p:spPr>
            <a:xfrm>
              <a:off x="8521780" y="2264519"/>
              <a:ext cx="31120" cy="31120"/>
            </a:xfrm>
            <a:custGeom>
              <a:avLst/>
              <a:gdLst>
                <a:gd name="connsiteX0" fmla="*/ 105 w 31120"/>
                <a:gd name="connsiteY0" fmla="*/ 393 h 31120"/>
                <a:gd name="connsiteX1" fmla="*/ 31226 w 31120"/>
                <a:gd name="connsiteY1" fmla="*/ 393 h 31120"/>
                <a:gd name="connsiteX2" fmla="*/ 31226 w 31120"/>
                <a:gd name="connsiteY2" fmla="*/ 31514 h 31120"/>
                <a:gd name="connsiteX3" fmla="*/ 105 w 31120"/>
                <a:gd name="connsiteY3" fmla="*/ 31514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105" y="393"/>
                  </a:moveTo>
                  <a:lnTo>
                    <a:pt x="31226" y="393"/>
                  </a:lnTo>
                  <a:lnTo>
                    <a:pt x="31226" y="31514"/>
                  </a:lnTo>
                  <a:lnTo>
                    <a:pt x="105" y="31514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19" name="Полилиния: фигура 2518">
              <a:extLst>
                <a:ext uri="{FF2B5EF4-FFF2-40B4-BE49-F238E27FC236}">
                  <a16:creationId xmlns="" xmlns:a16="http://schemas.microsoft.com/office/drawing/2014/main" id="{18CB1D9E-5E68-D97D-2EC5-432409FC8C88}"/>
                </a:ext>
              </a:extLst>
            </p:cNvPr>
            <p:cNvSpPr/>
            <p:nvPr/>
          </p:nvSpPr>
          <p:spPr>
            <a:xfrm>
              <a:off x="8612424" y="2264519"/>
              <a:ext cx="31120" cy="31120"/>
            </a:xfrm>
            <a:custGeom>
              <a:avLst/>
              <a:gdLst>
                <a:gd name="connsiteX0" fmla="*/ 177 w 31120"/>
                <a:gd name="connsiteY0" fmla="*/ 393 h 31120"/>
                <a:gd name="connsiteX1" fmla="*/ 31298 w 31120"/>
                <a:gd name="connsiteY1" fmla="*/ 393 h 31120"/>
                <a:gd name="connsiteX2" fmla="*/ 31298 w 31120"/>
                <a:gd name="connsiteY2" fmla="*/ 31514 h 31120"/>
                <a:gd name="connsiteX3" fmla="*/ 177 w 31120"/>
                <a:gd name="connsiteY3" fmla="*/ 31514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177" y="393"/>
                  </a:moveTo>
                  <a:lnTo>
                    <a:pt x="31298" y="393"/>
                  </a:lnTo>
                  <a:lnTo>
                    <a:pt x="31298" y="31514"/>
                  </a:lnTo>
                  <a:lnTo>
                    <a:pt x="177" y="31514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20" name="Полилиния: фигура 2519">
              <a:extLst>
                <a:ext uri="{FF2B5EF4-FFF2-40B4-BE49-F238E27FC236}">
                  <a16:creationId xmlns="" xmlns:a16="http://schemas.microsoft.com/office/drawing/2014/main" id="{44CDA70C-C846-EA58-D8CD-F8D5C3B79C00}"/>
                </a:ext>
              </a:extLst>
            </p:cNvPr>
            <p:cNvSpPr/>
            <p:nvPr/>
          </p:nvSpPr>
          <p:spPr>
            <a:xfrm>
              <a:off x="8642638" y="2264519"/>
              <a:ext cx="31120" cy="31120"/>
            </a:xfrm>
            <a:custGeom>
              <a:avLst/>
              <a:gdLst>
                <a:gd name="connsiteX0" fmla="*/ 201 w 31120"/>
                <a:gd name="connsiteY0" fmla="*/ 393 h 31120"/>
                <a:gd name="connsiteX1" fmla="*/ 31322 w 31120"/>
                <a:gd name="connsiteY1" fmla="*/ 393 h 31120"/>
                <a:gd name="connsiteX2" fmla="*/ 31322 w 31120"/>
                <a:gd name="connsiteY2" fmla="*/ 31514 h 31120"/>
                <a:gd name="connsiteX3" fmla="*/ 201 w 31120"/>
                <a:gd name="connsiteY3" fmla="*/ 31514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201" y="393"/>
                  </a:moveTo>
                  <a:lnTo>
                    <a:pt x="31322" y="393"/>
                  </a:lnTo>
                  <a:lnTo>
                    <a:pt x="31322" y="31514"/>
                  </a:lnTo>
                  <a:lnTo>
                    <a:pt x="201" y="31514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21" name="Полилиния: фигура 2520">
              <a:extLst>
                <a:ext uri="{FF2B5EF4-FFF2-40B4-BE49-F238E27FC236}">
                  <a16:creationId xmlns="" xmlns:a16="http://schemas.microsoft.com/office/drawing/2014/main" id="{CBFB6EBC-39A3-D2B9-AEE8-217C3AE298F4}"/>
                </a:ext>
              </a:extLst>
            </p:cNvPr>
            <p:cNvSpPr/>
            <p:nvPr/>
          </p:nvSpPr>
          <p:spPr>
            <a:xfrm>
              <a:off x="8672853" y="2264519"/>
              <a:ext cx="31120" cy="31120"/>
            </a:xfrm>
            <a:custGeom>
              <a:avLst/>
              <a:gdLst>
                <a:gd name="connsiteX0" fmla="*/ 225 w 31120"/>
                <a:gd name="connsiteY0" fmla="*/ 393 h 31120"/>
                <a:gd name="connsiteX1" fmla="*/ 31346 w 31120"/>
                <a:gd name="connsiteY1" fmla="*/ 393 h 31120"/>
                <a:gd name="connsiteX2" fmla="*/ 31346 w 31120"/>
                <a:gd name="connsiteY2" fmla="*/ 31514 h 31120"/>
                <a:gd name="connsiteX3" fmla="*/ 225 w 31120"/>
                <a:gd name="connsiteY3" fmla="*/ 31514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225" y="393"/>
                  </a:moveTo>
                  <a:lnTo>
                    <a:pt x="31346" y="393"/>
                  </a:lnTo>
                  <a:lnTo>
                    <a:pt x="31346" y="31514"/>
                  </a:lnTo>
                  <a:lnTo>
                    <a:pt x="225" y="31514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22" name="Полилиния: фигура 2521">
              <a:extLst>
                <a:ext uri="{FF2B5EF4-FFF2-40B4-BE49-F238E27FC236}">
                  <a16:creationId xmlns="" xmlns:a16="http://schemas.microsoft.com/office/drawing/2014/main" id="{30229DE5-B697-2022-B97E-785D08BC8C58}"/>
                </a:ext>
              </a:extLst>
            </p:cNvPr>
            <p:cNvSpPr/>
            <p:nvPr/>
          </p:nvSpPr>
          <p:spPr>
            <a:xfrm>
              <a:off x="8763496" y="2264519"/>
              <a:ext cx="31120" cy="31120"/>
            </a:xfrm>
            <a:custGeom>
              <a:avLst/>
              <a:gdLst>
                <a:gd name="connsiteX0" fmla="*/ 297 w 31120"/>
                <a:gd name="connsiteY0" fmla="*/ 393 h 31120"/>
                <a:gd name="connsiteX1" fmla="*/ 31418 w 31120"/>
                <a:gd name="connsiteY1" fmla="*/ 393 h 31120"/>
                <a:gd name="connsiteX2" fmla="*/ 31418 w 31120"/>
                <a:gd name="connsiteY2" fmla="*/ 31514 h 31120"/>
                <a:gd name="connsiteX3" fmla="*/ 297 w 31120"/>
                <a:gd name="connsiteY3" fmla="*/ 31514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297" y="393"/>
                  </a:moveTo>
                  <a:lnTo>
                    <a:pt x="31418" y="393"/>
                  </a:lnTo>
                  <a:lnTo>
                    <a:pt x="31418" y="31514"/>
                  </a:lnTo>
                  <a:lnTo>
                    <a:pt x="297" y="31514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23" name="Полилиния: фигура 2522">
              <a:extLst>
                <a:ext uri="{FF2B5EF4-FFF2-40B4-BE49-F238E27FC236}">
                  <a16:creationId xmlns="" xmlns:a16="http://schemas.microsoft.com/office/drawing/2014/main" id="{93215C4B-38B7-62B7-4342-E20FE9A4E336}"/>
                </a:ext>
              </a:extLst>
            </p:cNvPr>
            <p:cNvSpPr/>
            <p:nvPr/>
          </p:nvSpPr>
          <p:spPr>
            <a:xfrm>
              <a:off x="8823925" y="2264519"/>
              <a:ext cx="31120" cy="31120"/>
            </a:xfrm>
            <a:custGeom>
              <a:avLst/>
              <a:gdLst>
                <a:gd name="connsiteX0" fmla="*/ 345 w 31120"/>
                <a:gd name="connsiteY0" fmla="*/ 393 h 31120"/>
                <a:gd name="connsiteX1" fmla="*/ 31466 w 31120"/>
                <a:gd name="connsiteY1" fmla="*/ 393 h 31120"/>
                <a:gd name="connsiteX2" fmla="*/ 31466 w 31120"/>
                <a:gd name="connsiteY2" fmla="*/ 31514 h 31120"/>
                <a:gd name="connsiteX3" fmla="*/ 345 w 31120"/>
                <a:gd name="connsiteY3" fmla="*/ 31514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345" y="393"/>
                  </a:moveTo>
                  <a:lnTo>
                    <a:pt x="31466" y="393"/>
                  </a:lnTo>
                  <a:lnTo>
                    <a:pt x="31466" y="31514"/>
                  </a:lnTo>
                  <a:lnTo>
                    <a:pt x="345" y="31514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24" name="Полилиния: фигура 2523">
              <a:extLst>
                <a:ext uri="{FF2B5EF4-FFF2-40B4-BE49-F238E27FC236}">
                  <a16:creationId xmlns="" xmlns:a16="http://schemas.microsoft.com/office/drawing/2014/main" id="{8D708AB9-D51C-D46A-2677-9239DED9F86C}"/>
                </a:ext>
              </a:extLst>
            </p:cNvPr>
            <p:cNvSpPr/>
            <p:nvPr/>
          </p:nvSpPr>
          <p:spPr>
            <a:xfrm>
              <a:off x="8854139" y="2264519"/>
              <a:ext cx="31120" cy="31120"/>
            </a:xfrm>
            <a:custGeom>
              <a:avLst/>
              <a:gdLst>
                <a:gd name="connsiteX0" fmla="*/ 369 w 31120"/>
                <a:gd name="connsiteY0" fmla="*/ 393 h 31120"/>
                <a:gd name="connsiteX1" fmla="*/ 31490 w 31120"/>
                <a:gd name="connsiteY1" fmla="*/ 393 h 31120"/>
                <a:gd name="connsiteX2" fmla="*/ 31490 w 31120"/>
                <a:gd name="connsiteY2" fmla="*/ 31514 h 31120"/>
                <a:gd name="connsiteX3" fmla="*/ 369 w 31120"/>
                <a:gd name="connsiteY3" fmla="*/ 31514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369" y="393"/>
                  </a:moveTo>
                  <a:lnTo>
                    <a:pt x="31490" y="393"/>
                  </a:lnTo>
                  <a:lnTo>
                    <a:pt x="31490" y="31514"/>
                  </a:lnTo>
                  <a:lnTo>
                    <a:pt x="369" y="31514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25" name="Полилиния: фигура 2524">
              <a:extLst>
                <a:ext uri="{FF2B5EF4-FFF2-40B4-BE49-F238E27FC236}">
                  <a16:creationId xmlns="" xmlns:a16="http://schemas.microsoft.com/office/drawing/2014/main" id="{C84141FE-AB3A-7159-023B-CADE16673926}"/>
                </a:ext>
              </a:extLst>
            </p:cNvPr>
            <p:cNvSpPr/>
            <p:nvPr/>
          </p:nvSpPr>
          <p:spPr>
            <a:xfrm>
              <a:off x="8974997" y="2264519"/>
              <a:ext cx="31120" cy="31120"/>
            </a:xfrm>
            <a:custGeom>
              <a:avLst/>
              <a:gdLst>
                <a:gd name="connsiteX0" fmla="*/ 465 w 31120"/>
                <a:gd name="connsiteY0" fmla="*/ 393 h 31120"/>
                <a:gd name="connsiteX1" fmla="*/ 31586 w 31120"/>
                <a:gd name="connsiteY1" fmla="*/ 393 h 31120"/>
                <a:gd name="connsiteX2" fmla="*/ 31586 w 31120"/>
                <a:gd name="connsiteY2" fmla="*/ 31514 h 31120"/>
                <a:gd name="connsiteX3" fmla="*/ 465 w 31120"/>
                <a:gd name="connsiteY3" fmla="*/ 31514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465" y="393"/>
                  </a:moveTo>
                  <a:lnTo>
                    <a:pt x="31586" y="393"/>
                  </a:lnTo>
                  <a:lnTo>
                    <a:pt x="31586" y="31514"/>
                  </a:lnTo>
                  <a:lnTo>
                    <a:pt x="465" y="31514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26" name="Полилиния: фигура 2525">
              <a:extLst>
                <a:ext uri="{FF2B5EF4-FFF2-40B4-BE49-F238E27FC236}">
                  <a16:creationId xmlns="" xmlns:a16="http://schemas.microsoft.com/office/drawing/2014/main" id="{BBC93C4C-18B7-016C-10D4-1586768FD826}"/>
                </a:ext>
              </a:extLst>
            </p:cNvPr>
            <p:cNvSpPr/>
            <p:nvPr/>
          </p:nvSpPr>
          <p:spPr>
            <a:xfrm>
              <a:off x="9095855" y="2264519"/>
              <a:ext cx="31120" cy="31120"/>
            </a:xfrm>
            <a:custGeom>
              <a:avLst/>
              <a:gdLst>
                <a:gd name="connsiteX0" fmla="*/ 561 w 31120"/>
                <a:gd name="connsiteY0" fmla="*/ 393 h 31120"/>
                <a:gd name="connsiteX1" fmla="*/ 31682 w 31120"/>
                <a:gd name="connsiteY1" fmla="*/ 393 h 31120"/>
                <a:gd name="connsiteX2" fmla="*/ 31682 w 31120"/>
                <a:gd name="connsiteY2" fmla="*/ 31514 h 31120"/>
                <a:gd name="connsiteX3" fmla="*/ 561 w 31120"/>
                <a:gd name="connsiteY3" fmla="*/ 31514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561" y="393"/>
                  </a:moveTo>
                  <a:lnTo>
                    <a:pt x="31682" y="393"/>
                  </a:lnTo>
                  <a:lnTo>
                    <a:pt x="31682" y="31514"/>
                  </a:lnTo>
                  <a:lnTo>
                    <a:pt x="561" y="31514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27" name="Полилиния: фигура 2526">
              <a:extLst>
                <a:ext uri="{FF2B5EF4-FFF2-40B4-BE49-F238E27FC236}">
                  <a16:creationId xmlns="" xmlns:a16="http://schemas.microsoft.com/office/drawing/2014/main" id="{088DCC78-1778-B242-384A-4EC002F88308}"/>
                </a:ext>
              </a:extLst>
            </p:cNvPr>
            <p:cNvSpPr/>
            <p:nvPr/>
          </p:nvSpPr>
          <p:spPr>
            <a:xfrm>
              <a:off x="9126069" y="2264519"/>
              <a:ext cx="31120" cy="31120"/>
            </a:xfrm>
            <a:custGeom>
              <a:avLst/>
              <a:gdLst>
                <a:gd name="connsiteX0" fmla="*/ 585 w 31120"/>
                <a:gd name="connsiteY0" fmla="*/ 393 h 31120"/>
                <a:gd name="connsiteX1" fmla="*/ 31706 w 31120"/>
                <a:gd name="connsiteY1" fmla="*/ 393 h 31120"/>
                <a:gd name="connsiteX2" fmla="*/ 31706 w 31120"/>
                <a:gd name="connsiteY2" fmla="*/ 31514 h 31120"/>
                <a:gd name="connsiteX3" fmla="*/ 585 w 31120"/>
                <a:gd name="connsiteY3" fmla="*/ 31514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585" y="393"/>
                  </a:moveTo>
                  <a:lnTo>
                    <a:pt x="31706" y="393"/>
                  </a:lnTo>
                  <a:lnTo>
                    <a:pt x="31706" y="31514"/>
                  </a:lnTo>
                  <a:lnTo>
                    <a:pt x="585" y="31514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28" name="Полилиния: фигура 2527">
              <a:extLst>
                <a:ext uri="{FF2B5EF4-FFF2-40B4-BE49-F238E27FC236}">
                  <a16:creationId xmlns="" xmlns:a16="http://schemas.microsoft.com/office/drawing/2014/main" id="{B1505FF4-987B-951A-1D4E-E460A8D7F5DE}"/>
                </a:ext>
              </a:extLst>
            </p:cNvPr>
            <p:cNvSpPr/>
            <p:nvPr/>
          </p:nvSpPr>
          <p:spPr>
            <a:xfrm>
              <a:off x="9156284" y="2264519"/>
              <a:ext cx="31120" cy="31120"/>
            </a:xfrm>
            <a:custGeom>
              <a:avLst/>
              <a:gdLst>
                <a:gd name="connsiteX0" fmla="*/ 609 w 31120"/>
                <a:gd name="connsiteY0" fmla="*/ 393 h 31120"/>
                <a:gd name="connsiteX1" fmla="*/ 31730 w 31120"/>
                <a:gd name="connsiteY1" fmla="*/ 393 h 31120"/>
                <a:gd name="connsiteX2" fmla="*/ 31730 w 31120"/>
                <a:gd name="connsiteY2" fmla="*/ 31514 h 31120"/>
                <a:gd name="connsiteX3" fmla="*/ 609 w 31120"/>
                <a:gd name="connsiteY3" fmla="*/ 31514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609" y="393"/>
                  </a:moveTo>
                  <a:lnTo>
                    <a:pt x="31730" y="393"/>
                  </a:lnTo>
                  <a:lnTo>
                    <a:pt x="31730" y="31514"/>
                  </a:lnTo>
                  <a:lnTo>
                    <a:pt x="609" y="31514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29" name="Полилиния: фигура 2528">
              <a:extLst>
                <a:ext uri="{FF2B5EF4-FFF2-40B4-BE49-F238E27FC236}">
                  <a16:creationId xmlns="" xmlns:a16="http://schemas.microsoft.com/office/drawing/2014/main" id="{25F73A7E-0089-1A8F-D414-8E158D206A61}"/>
                </a:ext>
              </a:extLst>
            </p:cNvPr>
            <p:cNvSpPr/>
            <p:nvPr/>
          </p:nvSpPr>
          <p:spPr>
            <a:xfrm>
              <a:off x="8461351" y="2294733"/>
              <a:ext cx="31120" cy="31120"/>
            </a:xfrm>
            <a:custGeom>
              <a:avLst/>
              <a:gdLst>
                <a:gd name="connsiteX0" fmla="*/ 57 w 31120"/>
                <a:gd name="connsiteY0" fmla="*/ 417 h 31120"/>
                <a:gd name="connsiteX1" fmla="*/ 31178 w 31120"/>
                <a:gd name="connsiteY1" fmla="*/ 417 h 31120"/>
                <a:gd name="connsiteX2" fmla="*/ 31178 w 31120"/>
                <a:gd name="connsiteY2" fmla="*/ 31538 h 31120"/>
                <a:gd name="connsiteX3" fmla="*/ 57 w 31120"/>
                <a:gd name="connsiteY3" fmla="*/ 3153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57" y="417"/>
                  </a:moveTo>
                  <a:lnTo>
                    <a:pt x="31178" y="417"/>
                  </a:lnTo>
                  <a:lnTo>
                    <a:pt x="31178" y="31538"/>
                  </a:lnTo>
                  <a:lnTo>
                    <a:pt x="57" y="3153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30" name="Полилиния: фигура 2529">
              <a:extLst>
                <a:ext uri="{FF2B5EF4-FFF2-40B4-BE49-F238E27FC236}">
                  <a16:creationId xmlns="" xmlns:a16="http://schemas.microsoft.com/office/drawing/2014/main" id="{6FD9AF16-534F-F20E-149C-DBA934DDA853}"/>
                </a:ext>
              </a:extLst>
            </p:cNvPr>
            <p:cNvSpPr/>
            <p:nvPr/>
          </p:nvSpPr>
          <p:spPr>
            <a:xfrm>
              <a:off x="8491566" y="2294733"/>
              <a:ext cx="31120" cy="31120"/>
            </a:xfrm>
            <a:custGeom>
              <a:avLst/>
              <a:gdLst>
                <a:gd name="connsiteX0" fmla="*/ 81 w 31120"/>
                <a:gd name="connsiteY0" fmla="*/ 417 h 31120"/>
                <a:gd name="connsiteX1" fmla="*/ 31202 w 31120"/>
                <a:gd name="connsiteY1" fmla="*/ 417 h 31120"/>
                <a:gd name="connsiteX2" fmla="*/ 31202 w 31120"/>
                <a:gd name="connsiteY2" fmla="*/ 31538 h 31120"/>
                <a:gd name="connsiteX3" fmla="*/ 81 w 31120"/>
                <a:gd name="connsiteY3" fmla="*/ 3153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81" y="417"/>
                  </a:moveTo>
                  <a:lnTo>
                    <a:pt x="31202" y="417"/>
                  </a:lnTo>
                  <a:lnTo>
                    <a:pt x="31202" y="31538"/>
                  </a:lnTo>
                  <a:lnTo>
                    <a:pt x="81" y="3153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31" name="Полилиния: фигура 2530">
              <a:extLst>
                <a:ext uri="{FF2B5EF4-FFF2-40B4-BE49-F238E27FC236}">
                  <a16:creationId xmlns="" xmlns:a16="http://schemas.microsoft.com/office/drawing/2014/main" id="{940BA721-E1FB-9E3B-8C51-62EBFA61C7BA}"/>
                </a:ext>
              </a:extLst>
            </p:cNvPr>
            <p:cNvSpPr/>
            <p:nvPr/>
          </p:nvSpPr>
          <p:spPr>
            <a:xfrm>
              <a:off x="8582209" y="2294733"/>
              <a:ext cx="31120" cy="31120"/>
            </a:xfrm>
            <a:custGeom>
              <a:avLst/>
              <a:gdLst>
                <a:gd name="connsiteX0" fmla="*/ 153 w 31120"/>
                <a:gd name="connsiteY0" fmla="*/ 417 h 31120"/>
                <a:gd name="connsiteX1" fmla="*/ 31274 w 31120"/>
                <a:gd name="connsiteY1" fmla="*/ 417 h 31120"/>
                <a:gd name="connsiteX2" fmla="*/ 31274 w 31120"/>
                <a:gd name="connsiteY2" fmla="*/ 31538 h 31120"/>
                <a:gd name="connsiteX3" fmla="*/ 153 w 31120"/>
                <a:gd name="connsiteY3" fmla="*/ 3153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153" y="417"/>
                  </a:moveTo>
                  <a:lnTo>
                    <a:pt x="31274" y="417"/>
                  </a:lnTo>
                  <a:lnTo>
                    <a:pt x="31274" y="31538"/>
                  </a:lnTo>
                  <a:lnTo>
                    <a:pt x="153" y="3153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32" name="Полилиния: фигура 2531">
              <a:extLst>
                <a:ext uri="{FF2B5EF4-FFF2-40B4-BE49-F238E27FC236}">
                  <a16:creationId xmlns="" xmlns:a16="http://schemas.microsoft.com/office/drawing/2014/main" id="{CB73BB13-C144-A612-468B-34B841CBB3A5}"/>
                </a:ext>
              </a:extLst>
            </p:cNvPr>
            <p:cNvSpPr/>
            <p:nvPr/>
          </p:nvSpPr>
          <p:spPr>
            <a:xfrm>
              <a:off x="8672853" y="2294733"/>
              <a:ext cx="31120" cy="31120"/>
            </a:xfrm>
            <a:custGeom>
              <a:avLst/>
              <a:gdLst>
                <a:gd name="connsiteX0" fmla="*/ 225 w 31120"/>
                <a:gd name="connsiteY0" fmla="*/ 417 h 31120"/>
                <a:gd name="connsiteX1" fmla="*/ 31346 w 31120"/>
                <a:gd name="connsiteY1" fmla="*/ 417 h 31120"/>
                <a:gd name="connsiteX2" fmla="*/ 31346 w 31120"/>
                <a:gd name="connsiteY2" fmla="*/ 31538 h 31120"/>
                <a:gd name="connsiteX3" fmla="*/ 225 w 31120"/>
                <a:gd name="connsiteY3" fmla="*/ 3153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225" y="417"/>
                  </a:moveTo>
                  <a:lnTo>
                    <a:pt x="31346" y="417"/>
                  </a:lnTo>
                  <a:lnTo>
                    <a:pt x="31346" y="31538"/>
                  </a:lnTo>
                  <a:lnTo>
                    <a:pt x="225" y="3153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33" name="Полилиния: фигура 2532">
              <a:extLst>
                <a:ext uri="{FF2B5EF4-FFF2-40B4-BE49-F238E27FC236}">
                  <a16:creationId xmlns="" xmlns:a16="http://schemas.microsoft.com/office/drawing/2014/main" id="{EF57D4F3-E5B2-D4F0-CD06-1585967B7A2B}"/>
                </a:ext>
              </a:extLst>
            </p:cNvPr>
            <p:cNvSpPr/>
            <p:nvPr/>
          </p:nvSpPr>
          <p:spPr>
            <a:xfrm>
              <a:off x="8733282" y="2294733"/>
              <a:ext cx="31120" cy="31120"/>
            </a:xfrm>
            <a:custGeom>
              <a:avLst/>
              <a:gdLst>
                <a:gd name="connsiteX0" fmla="*/ 273 w 31120"/>
                <a:gd name="connsiteY0" fmla="*/ 417 h 31120"/>
                <a:gd name="connsiteX1" fmla="*/ 31394 w 31120"/>
                <a:gd name="connsiteY1" fmla="*/ 417 h 31120"/>
                <a:gd name="connsiteX2" fmla="*/ 31394 w 31120"/>
                <a:gd name="connsiteY2" fmla="*/ 31538 h 31120"/>
                <a:gd name="connsiteX3" fmla="*/ 273 w 31120"/>
                <a:gd name="connsiteY3" fmla="*/ 3153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273" y="417"/>
                  </a:moveTo>
                  <a:lnTo>
                    <a:pt x="31394" y="417"/>
                  </a:lnTo>
                  <a:lnTo>
                    <a:pt x="31394" y="31538"/>
                  </a:lnTo>
                  <a:lnTo>
                    <a:pt x="273" y="3153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34" name="Полилиния: фигура 2533">
              <a:extLst>
                <a:ext uri="{FF2B5EF4-FFF2-40B4-BE49-F238E27FC236}">
                  <a16:creationId xmlns="" xmlns:a16="http://schemas.microsoft.com/office/drawing/2014/main" id="{BC108279-90EB-F89E-413F-4D8603E6044D}"/>
                </a:ext>
              </a:extLst>
            </p:cNvPr>
            <p:cNvSpPr/>
            <p:nvPr/>
          </p:nvSpPr>
          <p:spPr>
            <a:xfrm>
              <a:off x="8763496" y="2294733"/>
              <a:ext cx="31120" cy="31120"/>
            </a:xfrm>
            <a:custGeom>
              <a:avLst/>
              <a:gdLst>
                <a:gd name="connsiteX0" fmla="*/ 297 w 31120"/>
                <a:gd name="connsiteY0" fmla="*/ 417 h 31120"/>
                <a:gd name="connsiteX1" fmla="*/ 31418 w 31120"/>
                <a:gd name="connsiteY1" fmla="*/ 417 h 31120"/>
                <a:gd name="connsiteX2" fmla="*/ 31418 w 31120"/>
                <a:gd name="connsiteY2" fmla="*/ 31538 h 31120"/>
                <a:gd name="connsiteX3" fmla="*/ 297 w 31120"/>
                <a:gd name="connsiteY3" fmla="*/ 3153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297" y="417"/>
                  </a:moveTo>
                  <a:lnTo>
                    <a:pt x="31418" y="417"/>
                  </a:lnTo>
                  <a:lnTo>
                    <a:pt x="31418" y="31538"/>
                  </a:lnTo>
                  <a:lnTo>
                    <a:pt x="297" y="3153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35" name="Полилиния: фигура 2534">
              <a:extLst>
                <a:ext uri="{FF2B5EF4-FFF2-40B4-BE49-F238E27FC236}">
                  <a16:creationId xmlns="" xmlns:a16="http://schemas.microsoft.com/office/drawing/2014/main" id="{B3B63B0A-EBA8-E235-E45A-60262C1B54AF}"/>
                </a:ext>
              </a:extLst>
            </p:cNvPr>
            <p:cNvSpPr/>
            <p:nvPr/>
          </p:nvSpPr>
          <p:spPr>
            <a:xfrm>
              <a:off x="8974997" y="2294733"/>
              <a:ext cx="31120" cy="31120"/>
            </a:xfrm>
            <a:custGeom>
              <a:avLst/>
              <a:gdLst>
                <a:gd name="connsiteX0" fmla="*/ 465 w 31120"/>
                <a:gd name="connsiteY0" fmla="*/ 417 h 31120"/>
                <a:gd name="connsiteX1" fmla="*/ 31586 w 31120"/>
                <a:gd name="connsiteY1" fmla="*/ 417 h 31120"/>
                <a:gd name="connsiteX2" fmla="*/ 31586 w 31120"/>
                <a:gd name="connsiteY2" fmla="*/ 31538 h 31120"/>
                <a:gd name="connsiteX3" fmla="*/ 465 w 31120"/>
                <a:gd name="connsiteY3" fmla="*/ 3153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465" y="417"/>
                  </a:moveTo>
                  <a:lnTo>
                    <a:pt x="31586" y="417"/>
                  </a:lnTo>
                  <a:lnTo>
                    <a:pt x="31586" y="31538"/>
                  </a:lnTo>
                  <a:lnTo>
                    <a:pt x="465" y="3153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36" name="Полилиния: фигура 2535">
              <a:extLst>
                <a:ext uri="{FF2B5EF4-FFF2-40B4-BE49-F238E27FC236}">
                  <a16:creationId xmlns="" xmlns:a16="http://schemas.microsoft.com/office/drawing/2014/main" id="{C0CE6BD2-9FFC-05AA-420A-0444290F3164}"/>
                </a:ext>
              </a:extLst>
            </p:cNvPr>
            <p:cNvSpPr/>
            <p:nvPr/>
          </p:nvSpPr>
          <p:spPr>
            <a:xfrm>
              <a:off x="9005212" y="2294733"/>
              <a:ext cx="31120" cy="31120"/>
            </a:xfrm>
            <a:custGeom>
              <a:avLst/>
              <a:gdLst>
                <a:gd name="connsiteX0" fmla="*/ 489 w 31120"/>
                <a:gd name="connsiteY0" fmla="*/ 417 h 31120"/>
                <a:gd name="connsiteX1" fmla="*/ 31610 w 31120"/>
                <a:gd name="connsiteY1" fmla="*/ 417 h 31120"/>
                <a:gd name="connsiteX2" fmla="*/ 31610 w 31120"/>
                <a:gd name="connsiteY2" fmla="*/ 31538 h 31120"/>
                <a:gd name="connsiteX3" fmla="*/ 489 w 31120"/>
                <a:gd name="connsiteY3" fmla="*/ 3153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489" y="417"/>
                  </a:moveTo>
                  <a:lnTo>
                    <a:pt x="31610" y="417"/>
                  </a:lnTo>
                  <a:lnTo>
                    <a:pt x="31610" y="31538"/>
                  </a:lnTo>
                  <a:lnTo>
                    <a:pt x="489" y="3153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37" name="Полилиния: фигура 2536">
              <a:extLst>
                <a:ext uri="{FF2B5EF4-FFF2-40B4-BE49-F238E27FC236}">
                  <a16:creationId xmlns="" xmlns:a16="http://schemas.microsoft.com/office/drawing/2014/main" id="{12F550DB-1338-8A0D-8F30-BE69B3F73038}"/>
                </a:ext>
              </a:extLst>
            </p:cNvPr>
            <p:cNvSpPr/>
            <p:nvPr/>
          </p:nvSpPr>
          <p:spPr>
            <a:xfrm>
              <a:off x="9035426" y="2294733"/>
              <a:ext cx="31120" cy="31120"/>
            </a:xfrm>
            <a:custGeom>
              <a:avLst/>
              <a:gdLst>
                <a:gd name="connsiteX0" fmla="*/ 513 w 31120"/>
                <a:gd name="connsiteY0" fmla="*/ 417 h 31120"/>
                <a:gd name="connsiteX1" fmla="*/ 31634 w 31120"/>
                <a:gd name="connsiteY1" fmla="*/ 417 h 31120"/>
                <a:gd name="connsiteX2" fmla="*/ 31634 w 31120"/>
                <a:gd name="connsiteY2" fmla="*/ 31538 h 31120"/>
                <a:gd name="connsiteX3" fmla="*/ 513 w 31120"/>
                <a:gd name="connsiteY3" fmla="*/ 3153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513" y="417"/>
                  </a:moveTo>
                  <a:lnTo>
                    <a:pt x="31634" y="417"/>
                  </a:lnTo>
                  <a:lnTo>
                    <a:pt x="31634" y="31538"/>
                  </a:lnTo>
                  <a:lnTo>
                    <a:pt x="513" y="3153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38" name="Полилиния: фигура 2537">
              <a:extLst>
                <a:ext uri="{FF2B5EF4-FFF2-40B4-BE49-F238E27FC236}">
                  <a16:creationId xmlns="" xmlns:a16="http://schemas.microsoft.com/office/drawing/2014/main" id="{54B900E6-CC4E-18A5-BDEA-7F056506F9CF}"/>
                </a:ext>
              </a:extLst>
            </p:cNvPr>
            <p:cNvSpPr/>
            <p:nvPr/>
          </p:nvSpPr>
          <p:spPr>
            <a:xfrm>
              <a:off x="9065641" y="2294733"/>
              <a:ext cx="31120" cy="31120"/>
            </a:xfrm>
            <a:custGeom>
              <a:avLst/>
              <a:gdLst>
                <a:gd name="connsiteX0" fmla="*/ 537 w 31120"/>
                <a:gd name="connsiteY0" fmla="*/ 417 h 31120"/>
                <a:gd name="connsiteX1" fmla="*/ 31658 w 31120"/>
                <a:gd name="connsiteY1" fmla="*/ 417 h 31120"/>
                <a:gd name="connsiteX2" fmla="*/ 31658 w 31120"/>
                <a:gd name="connsiteY2" fmla="*/ 31538 h 31120"/>
                <a:gd name="connsiteX3" fmla="*/ 537 w 31120"/>
                <a:gd name="connsiteY3" fmla="*/ 3153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537" y="417"/>
                  </a:moveTo>
                  <a:lnTo>
                    <a:pt x="31658" y="417"/>
                  </a:lnTo>
                  <a:lnTo>
                    <a:pt x="31658" y="31538"/>
                  </a:lnTo>
                  <a:lnTo>
                    <a:pt x="537" y="3153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39" name="Полилиния: фигура 2538">
              <a:extLst>
                <a:ext uri="{FF2B5EF4-FFF2-40B4-BE49-F238E27FC236}">
                  <a16:creationId xmlns="" xmlns:a16="http://schemas.microsoft.com/office/drawing/2014/main" id="{C7A67B51-99EE-1121-DB0F-3867CBD2AA99}"/>
                </a:ext>
              </a:extLst>
            </p:cNvPr>
            <p:cNvSpPr/>
            <p:nvPr/>
          </p:nvSpPr>
          <p:spPr>
            <a:xfrm>
              <a:off x="9126069" y="2294733"/>
              <a:ext cx="31120" cy="31120"/>
            </a:xfrm>
            <a:custGeom>
              <a:avLst/>
              <a:gdLst>
                <a:gd name="connsiteX0" fmla="*/ 585 w 31120"/>
                <a:gd name="connsiteY0" fmla="*/ 417 h 31120"/>
                <a:gd name="connsiteX1" fmla="*/ 31706 w 31120"/>
                <a:gd name="connsiteY1" fmla="*/ 417 h 31120"/>
                <a:gd name="connsiteX2" fmla="*/ 31706 w 31120"/>
                <a:gd name="connsiteY2" fmla="*/ 31538 h 31120"/>
                <a:gd name="connsiteX3" fmla="*/ 585 w 31120"/>
                <a:gd name="connsiteY3" fmla="*/ 3153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585" y="417"/>
                  </a:moveTo>
                  <a:lnTo>
                    <a:pt x="31706" y="417"/>
                  </a:lnTo>
                  <a:lnTo>
                    <a:pt x="31706" y="31538"/>
                  </a:lnTo>
                  <a:lnTo>
                    <a:pt x="585" y="3153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40" name="Полилиния: фигура 2539">
              <a:extLst>
                <a:ext uri="{FF2B5EF4-FFF2-40B4-BE49-F238E27FC236}">
                  <a16:creationId xmlns="" xmlns:a16="http://schemas.microsoft.com/office/drawing/2014/main" id="{0AA3F19F-FC39-995E-AF9E-2540A3426F54}"/>
                </a:ext>
              </a:extLst>
            </p:cNvPr>
            <p:cNvSpPr/>
            <p:nvPr/>
          </p:nvSpPr>
          <p:spPr>
            <a:xfrm>
              <a:off x="9186498" y="2294733"/>
              <a:ext cx="31120" cy="31120"/>
            </a:xfrm>
            <a:custGeom>
              <a:avLst/>
              <a:gdLst>
                <a:gd name="connsiteX0" fmla="*/ 633 w 31120"/>
                <a:gd name="connsiteY0" fmla="*/ 417 h 31120"/>
                <a:gd name="connsiteX1" fmla="*/ 31754 w 31120"/>
                <a:gd name="connsiteY1" fmla="*/ 417 h 31120"/>
                <a:gd name="connsiteX2" fmla="*/ 31754 w 31120"/>
                <a:gd name="connsiteY2" fmla="*/ 31538 h 31120"/>
                <a:gd name="connsiteX3" fmla="*/ 633 w 31120"/>
                <a:gd name="connsiteY3" fmla="*/ 3153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633" y="417"/>
                  </a:moveTo>
                  <a:lnTo>
                    <a:pt x="31754" y="417"/>
                  </a:lnTo>
                  <a:lnTo>
                    <a:pt x="31754" y="31538"/>
                  </a:lnTo>
                  <a:lnTo>
                    <a:pt x="633" y="3153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41" name="Полилиния: фигура 2540">
              <a:extLst>
                <a:ext uri="{FF2B5EF4-FFF2-40B4-BE49-F238E27FC236}">
                  <a16:creationId xmlns="" xmlns:a16="http://schemas.microsoft.com/office/drawing/2014/main" id="{DD29C588-F3F4-C50E-A7C3-65E302303943}"/>
                </a:ext>
              </a:extLst>
            </p:cNvPr>
            <p:cNvSpPr/>
            <p:nvPr/>
          </p:nvSpPr>
          <p:spPr>
            <a:xfrm>
              <a:off x="9216713" y="2294733"/>
              <a:ext cx="31120" cy="31120"/>
            </a:xfrm>
            <a:custGeom>
              <a:avLst/>
              <a:gdLst>
                <a:gd name="connsiteX0" fmla="*/ 657 w 31120"/>
                <a:gd name="connsiteY0" fmla="*/ 417 h 31120"/>
                <a:gd name="connsiteX1" fmla="*/ 31778 w 31120"/>
                <a:gd name="connsiteY1" fmla="*/ 417 h 31120"/>
                <a:gd name="connsiteX2" fmla="*/ 31778 w 31120"/>
                <a:gd name="connsiteY2" fmla="*/ 31538 h 31120"/>
                <a:gd name="connsiteX3" fmla="*/ 657 w 31120"/>
                <a:gd name="connsiteY3" fmla="*/ 3153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657" y="417"/>
                  </a:moveTo>
                  <a:lnTo>
                    <a:pt x="31778" y="417"/>
                  </a:lnTo>
                  <a:lnTo>
                    <a:pt x="31778" y="31538"/>
                  </a:lnTo>
                  <a:lnTo>
                    <a:pt x="657" y="3153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42" name="Полилиния: фигура 2541">
              <a:extLst>
                <a:ext uri="{FF2B5EF4-FFF2-40B4-BE49-F238E27FC236}">
                  <a16:creationId xmlns="" xmlns:a16="http://schemas.microsoft.com/office/drawing/2014/main" id="{512DA5A8-E4BB-5A2E-E273-D4C3A73AA1FB}"/>
                </a:ext>
              </a:extLst>
            </p:cNvPr>
            <p:cNvSpPr/>
            <p:nvPr/>
          </p:nvSpPr>
          <p:spPr>
            <a:xfrm>
              <a:off x="9307356" y="2294733"/>
              <a:ext cx="31120" cy="31120"/>
            </a:xfrm>
            <a:custGeom>
              <a:avLst/>
              <a:gdLst>
                <a:gd name="connsiteX0" fmla="*/ 729 w 31120"/>
                <a:gd name="connsiteY0" fmla="*/ 417 h 31120"/>
                <a:gd name="connsiteX1" fmla="*/ 31850 w 31120"/>
                <a:gd name="connsiteY1" fmla="*/ 417 h 31120"/>
                <a:gd name="connsiteX2" fmla="*/ 31850 w 31120"/>
                <a:gd name="connsiteY2" fmla="*/ 31538 h 31120"/>
                <a:gd name="connsiteX3" fmla="*/ 729 w 31120"/>
                <a:gd name="connsiteY3" fmla="*/ 3153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729" y="417"/>
                  </a:moveTo>
                  <a:lnTo>
                    <a:pt x="31850" y="417"/>
                  </a:lnTo>
                  <a:lnTo>
                    <a:pt x="31850" y="31538"/>
                  </a:lnTo>
                  <a:lnTo>
                    <a:pt x="729" y="3153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43" name="Полилиния: фигура 2542">
              <a:extLst>
                <a:ext uri="{FF2B5EF4-FFF2-40B4-BE49-F238E27FC236}">
                  <a16:creationId xmlns="" xmlns:a16="http://schemas.microsoft.com/office/drawing/2014/main" id="{DE5CFE0D-0123-3620-8F79-BACD0772E151}"/>
                </a:ext>
              </a:extLst>
            </p:cNvPr>
            <p:cNvSpPr/>
            <p:nvPr/>
          </p:nvSpPr>
          <p:spPr>
            <a:xfrm>
              <a:off x="8461351" y="2324948"/>
              <a:ext cx="31120" cy="31120"/>
            </a:xfrm>
            <a:custGeom>
              <a:avLst/>
              <a:gdLst>
                <a:gd name="connsiteX0" fmla="*/ 57 w 31120"/>
                <a:gd name="connsiteY0" fmla="*/ 441 h 31120"/>
                <a:gd name="connsiteX1" fmla="*/ 31178 w 31120"/>
                <a:gd name="connsiteY1" fmla="*/ 441 h 31120"/>
                <a:gd name="connsiteX2" fmla="*/ 31178 w 31120"/>
                <a:gd name="connsiteY2" fmla="*/ 31562 h 31120"/>
                <a:gd name="connsiteX3" fmla="*/ 57 w 31120"/>
                <a:gd name="connsiteY3" fmla="*/ 31562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57" y="441"/>
                  </a:moveTo>
                  <a:lnTo>
                    <a:pt x="31178" y="441"/>
                  </a:lnTo>
                  <a:lnTo>
                    <a:pt x="31178" y="31562"/>
                  </a:lnTo>
                  <a:lnTo>
                    <a:pt x="57" y="31562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44" name="Полилиния: фигура 2543">
              <a:extLst>
                <a:ext uri="{FF2B5EF4-FFF2-40B4-BE49-F238E27FC236}">
                  <a16:creationId xmlns="" xmlns:a16="http://schemas.microsoft.com/office/drawing/2014/main" id="{59A56E9A-142F-59C2-8609-CA7BB9F11BAA}"/>
                </a:ext>
              </a:extLst>
            </p:cNvPr>
            <p:cNvSpPr/>
            <p:nvPr/>
          </p:nvSpPr>
          <p:spPr>
            <a:xfrm>
              <a:off x="8491566" y="2324948"/>
              <a:ext cx="31120" cy="31120"/>
            </a:xfrm>
            <a:custGeom>
              <a:avLst/>
              <a:gdLst>
                <a:gd name="connsiteX0" fmla="*/ 81 w 31120"/>
                <a:gd name="connsiteY0" fmla="*/ 441 h 31120"/>
                <a:gd name="connsiteX1" fmla="*/ 31202 w 31120"/>
                <a:gd name="connsiteY1" fmla="*/ 441 h 31120"/>
                <a:gd name="connsiteX2" fmla="*/ 31202 w 31120"/>
                <a:gd name="connsiteY2" fmla="*/ 31562 h 31120"/>
                <a:gd name="connsiteX3" fmla="*/ 81 w 31120"/>
                <a:gd name="connsiteY3" fmla="*/ 31562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81" y="441"/>
                  </a:moveTo>
                  <a:lnTo>
                    <a:pt x="31202" y="441"/>
                  </a:lnTo>
                  <a:lnTo>
                    <a:pt x="31202" y="31562"/>
                  </a:lnTo>
                  <a:lnTo>
                    <a:pt x="81" y="31562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45" name="Полилиния: фигура 2544">
              <a:extLst>
                <a:ext uri="{FF2B5EF4-FFF2-40B4-BE49-F238E27FC236}">
                  <a16:creationId xmlns="" xmlns:a16="http://schemas.microsoft.com/office/drawing/2014/main" id="{CC1CB3B6-380E-DDE6-140D-D5CA0110F64C}"/>
                </a:ext>
              </a:extLst>
            </p:cNvPr>
            <p:cNvSpPr/>
            <p:nvPr/>
          </p:nvSpPr>
          <p:spPr>
            <a:xfrm>
              <a:off x="8521780" y="2324948"/>
              <a:ext cx="31120" cy="31120"/>
            </a:xfrm>
            <a:custGeom>
              <a:avLst/>
              <a:gdLst>
                <a:gd name="connsiteX0" fmla="*/ 105 w 31120"/>
                <a:gd name="connsiteY0" fmla="*/ 441 h 31120"/>
                <a:gd name="connsiteX1" fmla="*/ 31226 w 31120"/>
                <a:gd name="connsiteY1" fmla="*/ 441 h 31120"/>
                <a:gd name="connsiteX2" fmla="*/ 31226 w 31120"/>
                <a:gd name="connsiteY2" fmla="*/ 31562 h 31120"/>
                <a:gd name="connsiteX3" fmla="*/ 105 w 31120"/>
                <a:gd name="connsiteY3" fmla="*/ 31562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105" y="441"/>
                  </a:moveTo>
                  <a:lnTo>
                    <a:pt x="31226" y="441"/>
                  </a:lnTo>
                  <a:lnTo>
                    <a:pt x="31226" y="31562"/>
                  </a:lnTo>
                  <a:lnTo>
                    <a:pt x="105" y="31562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46" name="Полилиния: фигура 2545">
              <a:extLst>
                <a:ext uri="{FF2B5EF4-FFF2-40B4-BE49-F238E27FC236}">
                  <a16:creationId xmlns="" xmlns:a16="http://schemas.microsoft.com/office/drawing/2014/main" id="{A369F295-43E6-CD9C-83F9-F0DE82A15DA2}"/>
                </a:ext>
              </a:extLst>
            </p:cNvPr>
            <p:cNvSpPr/>
            <p:nvPr/>
          </p:nvSpPr>
          <p:spPr>
            <a:xfrm>
              <a:off x="8551995" y="2324948"/>
              <a:ext cx="31120" cy="31120"/>
            </a:xfrm>
            <a:custGeom>
              <a:avLst/>
              <a:gdLst>
                <a:gd name="connsiteX0" fmla="*/ 129 w 31120"/>
                <a:gd name="connsiteY0" fmla="*/ 441 h 31120"/>
                <a:gd name="connsiteX1" fmla="*/ 31250 w 31120"/>
                <a:gd name="connsiteY1" fmla="*/ 441 h 31120"/>
                <a:gd name="connsiteX2" fmla="*/ 31250 w 31120"/>
                <a:gd name="connsiteY2" fmla="*/ 31562 h 31120"/>
                <a:gd name="connsiteX3" fmla="*/ 129 w 31120"/>
                <a:gd name="connsiteY3" fmla="*/ 31562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129" y="441"/>
                  </a:moveTo>
                  <a:lnTo>
                    <a:pt x="31250" y="441"/>
                  </a:lnTo>
                  <a:lnTo>
                    <a:pt x="31250" y="31562"/>
                  </a:lnTo>
                  <a:lnTo>
                    <a:pt x="129" y="31562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47" name="Полилиния: фигура 2546">
              <a:extLst>
                <a:ext uri="{FF2B5EF4-FFF2-40B4-BE49-F238E27FC236}">
                  <a16:creationId xmlns="" xmlns:a16="http://schemas.microsoft.com/office/drawing/2014/main" id="{76EDD885-8F60-05B9-04D5-FC2D75FF0FC9}"/>
                </a:ext>
              </a:extLst>
            </p:cNvPr>
            <p:cNvSpPr/>
            <p:nvPr/>
          </p:nvSpPr>
          <p:spPr>
            <a:xfrm>
              <a:off x="8582209" y="2324948"/>
              <a:ext cx="31120" cy="31120"/>
            </a:xfrm>
            <a:custGeom>
              <a:avLst/>
              <a:gdLst>
                <a:gd name="connsiteX0" fmla="*/ 153 w 31120"/>
                <a:gd name="connsiteY0" fmla="*/ 441 h 31120"/>
                <a:gd name="connsiteX1" fmla="*/ 31274 w 31120"/>
                <a:gd name="connsiteY1" fmla="*/ 441 h 31120"/>
                <a:gd name="connsiteX2" fmla="*/ 31274 w 31120"/>
                <a:gd name="connsiteY2" fmla="*/ 31562 h 31120"/>
                <a:gd name="connsiteX3" fmla="*/ 153 w 31120"/>
                <a:gd name="connsiteY3" fmla="*/ 31562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153" y="441"/>
                  </a:moveTo>
                  <a:lnTo>
                    <a:pt x="31274" y="441"/>
                  </a:lnTo>
                  <a:lnTo>
                    <a:pt x="31274" y="31562"/>
                  </a:lnTo>
                  <a:lnTo>
                    <a:pt x="153" y="31562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48" name="Полилиния: фигура 2547">
              <a:extLst>
                <a:ext uri="{FF2B5EF4-FFF2-40B4-BE49-F238E27FC236}">
                  <a16:creationId xmlns="" xmlns:a16="http://schemas.microsoft.com/office/drawing/2014/main" id="{32573F48-25A2-46C1-5A72-4C08BD52A48D}"/>
                </a:ext>
              </a:extLst>
            </p:cNvPr>
            <p:cNvSpPr/>
            <p:nvPr/>
          </p:nvSpPr>
          <p:spPr>
            <a:xfrm>
              <a:off x="8642638" y="2324948"/>
              <a:ext cx="31120" cy="31120"/>
            </a:xfrm>
            <a:custGeom>
              <a:avLst/>
              <a:gdLst>
                <a:gd name="connsiteX0" fmla="*/ 201 w 31120"/>
                <a:gd name="connsiteY0" fmla="*/ 441 h 31120"/>
                <a:gd name="connsiteX1" fmla="*/ 31322 w 31120"/>
                <a:gd name="connsiteY1" fmla="*/ 441 h 31120"/>
                <a:gd name="connsiteX2" fmla="*/ 31322 w 31120"/>
                <a:gd name="connsiteY2" fmla="*/ 31562 h 31120"/>
                <a:gd name="connsiteX3" fmla="*/ 201 w 31120"/>
                <a:gd name="connsiteY3" fmla="*/ 31562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201" y="441"/>
                  </a:moveTo>
                  <a:lnTo>
                    <a:pt x="31322" y="441"/>
                  </a:lnTo>
                  <a:lnTo>
                    <a:pt x="31322" y="31562"/>
                  </a:lnTo>
                  <a:lnTo>
                    <a:pt x="201" y="31562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49" name="Полилиния: фигура 2548">
              <a:extLst>
                <a:ext uri="{FF2B5EF4-FFF2-40B4-BE49-F238E27FC236}">
                  <a16:creationId xmlns="" xmlns:a16="http://schemas.microsoft.com/office/drawing/2014/main" id="{59995962-F111-0435-C5D5-A62E00F180B6}"/>
                </a:ext>
              </a:extLst>
            </p:cNvPr>
            <p:cNvSpPr/>
            <p:nvPr/>
          </p:nvSpPr>
          <p:spPr>
            <a:xfrm>
              <a:off x="8672853" y="2324948"/>
              <a:ext cx="31120" cy="31120"/>
            </a:xfrm>
            <a:custGeom>
              <a:avLst/>
              <a:gdLst>
                <a:gd name="connsiteX0" fmla="*/ 225 w 31120"/>
                <a:gd name="connsiteY0" fmla="*/ 441 h 31120"/>
                <a:gd name="connsiteX1" fmla="*/ 31346 w 31120"/>
                <a:gd name="connsiteY1" fmla="*/ 441 h 31120"/>
                <a:gd name="connsiteX2" fmla="*/ 31346 w 31120"/>
                <a:gd name="connsiteY2" fmla="*/ 31562 h 31120"/>
                <a:gd name="connsiteX3" fmla="*/ 225 w 31120"/>
                <a:gd name="connsiteY3" fmla="*/ 31562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225" y="441"/>
                  </a:moveTo>
                  <a:lnTo>
                    <a:pt x="31346" y="441"/>
                  </a:lnTo>
                  <a:lnTo>
                    <a:pt x="31346" y="31562"/>
                  </a:lnTo>
                  <a:lnTo>
                    <a:pt x="225" y="31562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50" name="Полилиния: фигура 2549">
              <a:extLst>
                <a:ext uri="{FF2B5EF4-FFF2-40B4-BE49-F238E27FC236}">
                  <a16:creationId xmlns="" xmlns:a16="http://schemas.microsoft.com/office/drawing/2014/main" id="{A91C8006-5FC5-1509-7B93-388A22F488AA}"/>
                </a:ext>
              </a:extLst>
            </p:cNvPr>
            <p:cNvSpPr/>
            <p:nvPr/>
          </p:nvSpPr>
          <p:spPr>
            <a:xfrm>
              <a:off x="8703067" y="2324948"/>
              <a:ext cx="31120" cy="31120"/>
            </a:xfrm>
            <a:custGeom>
              <a:avLst/>
              <a:gdLst>
                <a:gd name="connsiteX0" fmla="*/ 249 w 31120"/>
                <a:gd name="connsiteY0" fmla="*/ 441 h 31120"/>
                <a:gd name="connsiteX1" fmla="*/ 31370 w 31120"/>
                <a:gd name="connsiteY1" fmla="*/ 441 h 31120"/>
                <a:gd name="connsiteX2" fmla="*/ 31370 w 31120"/>
                <a:gd name="connsiteY2" fmla="*/ 31562 h 31120"/>
                <a:gd name="connsiteX3" fmla="*/ 249 w 31120"/>
                <a:gd name="connsiteY3" fmla="*/ 31562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249" y="441"/>
                  </a:moveTo>
                  <a:lnTo>
                    <a:pt x="31370" y="441"/>
                  </a:lnTo>
                  <a:lnTo>
                    <a:pt x="31370" y="31562"/>
                  </a:lnTo>
                  <a:lnTo>
                    <a:pt x="249" y="31562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51" name="Полилиния: фигура 2550">
              <a:extLst>
                <a:ext uri="{FF2B5EF4-FFF2-40B4-BE49-F238E27FC236}">
                  <a16:creationId xmlns="" xmlns:a16="http://schemas.microsoft.com/office/drawing/2014/main" id="{10044566-93A1-1B2E-57DC-762E4AE783DC}"/>
                </a:ext>
              </a:extLst>
            </p:cNvPr>
            <p:cNvSpPr/>
            <p:nvPr/>
          </p:nvSpPr>
          <p:spPr>
            <a:xfrm>
              <a:off x="8854139" y="2324948"/>
              <a:ext cx="31120" cy="31120"/>
            </a:xfrm>
            <a:custGeom>
              <a:avLst/>
              <a:gdLst>
                <a:gd name="connsiteX0" fmla="*/ 369 w 31120"/>
                <a:gd name="connsiteY0" fmla="*/ 441 h 31120"/>
                <a:gd name="connsiteX1" fmla="*/ 31490 w 31120"/>
                <a:gd name="connsiteY1" fmla="*/ 441 h 31120"/>
                <a:gd name="connsiteX2" fmla="*/ 31490 w 31120"/>
                <a:gd name="connsiteY2" fmla="*/ 31562 h 31120"/>
                <a:gd name="connsiteX3" fmla="*/ 369 w 31120"/>
                <a:gd name="connsiteY3" fmla="*/ 31562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369" y="441"/>
                  </a:moveTo>
                  <a:lnTo>
                    <a:pt x="31490" y="441"/>
                  </a:lnTo>
                  <a:lnTo>
                    <a:pt x="31490" y="31562"/>
                  </a:lnTo>
                  <a:lnTo>
                    <a:pt x="369" y="31562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52" name="Полилиния: фигура 2551">
              <a:extLst>
                <a:ext uri="{FF2B5EF4-FFF2-40B4-BE49-F238E27FC236}">
                  <a16:creationId xmlns="" xmlns:a16="http://schemas.microsoft.com/office/drawing/2014/main" id="{E667D385-71AC-6F50-E596-BB332B5359DD}"/>
                </a:ext>
              </a:extLst>
            </p:cNvPr>
            <p:cNvSpPr/>
            <p:nvPr/>
          </p:nvSpPr>
          <p:spPr>
            <a:xfrm>
              <a:off x="8884354" y="2324948"/>
              <a:ext cx="31120" cy="31120"/>
            </a:xfrm>
            <a:custGeom>
              <a:avLst/>
              <a:gdLst>
                <a:gd name="connsiteX0" fmla="*/ 393 w 31120"/>
                <a:gd name="connsiteY0" fmla="*/ 441 h 31120"/>
                <a:gd name="connsiteX1" fmla="*/ 31514 w 31120"/>
                <a:gd name="connsiteY1" fmla="*/ 441 h 31120"/>
                <a:gd name="connsiteX2" fmla="*/ 31514 w 31120"/>
                <a:gd name="connsiteY2" fmla="*/ 31562 h 31120"/>
                <a:gd name="connsiteX3" fmla="*/ 393 w 31120"/>
                <a:gd name="connsiteY3" fmla="*/ 31562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393" y="441"/>
                  </a:moveTo>
                  <a:lnTo>
                    <a:pt x="31514" y="441"/>
                  </a:lnTo>
                  <a:lnTo>
                    <a:pt x="31514" y="31562"/>
                  </a:lnTo>
                  <a:lnTo>
                    <a:pt x="393" y="31562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53" name="Полилиния: фигура 2552">
              <a:extLst>
                <a:ext uri="{FF2B5EF4-FFF2-40B4-BE49-F238E27FC236}">
                  <a16:creationId xmlns="" xmlns:a16="http://schemas.microsoft.com/office/drawing/2014/main" id="{234F97D3-9934-B18A-FDBC-123C71338D66}"/>
                </a:ext>
              </a:extLst>
            </p:cNvPr>
            <p:cNvSpPr/>
            <p:nvPr/>
          </p:nvSpPr>
          <p:spPr>
            <a:xfrm>
              <a:off x="8914568" y="2324948"/>
              <a:ext cx="31120" cy="31120"/>
            </a:xfrm>
            <a:custGeom>
              <a:avLst/>
              <a:gdLst>
                <a:gd name="connsiteX0" fmla="*/ 417 w 31120"/>
                <a:gd name="connsiteY0" fmla="*/ 441 h 31120"/>
                <a:gd name="connsiteX1" fmla="*/ 31538 w 31120"/>
                <a:gd name="connsiteY1" fmla="*/ 441 h 31120"/>
                <a:gd name="connsiteX2" fmla="*/ 31538 w 31120"/>
                <a:gd name="connsiteY2" fmla="*/ 31562 h 31120"/>
                <a:gd name="connsiteX3" fmla="*/ 417 w 31120"/>
                <a:gd name="connsiteY3" fmla="*/ 31562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417" y="441"/>
                  </a:moveTo>
                  <a:lnTo>
                    <a:pt x="31538" y="441"/>
                  </a:lnTo>
                  <a:lnTo>
                    <a:pt x="31538" y="31562"/>
                  </a:lnTo>
                  <a:lnTo>
                    <a:pt x="417" y="31562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54" name="Полилиния: фигура 2553">
              <a:extLst>
                <a:ext uri="{FF2B5EF4-FFF2-40B4-BE49-F238E27FC236}">
                  <a16:creationId xmlns="" xmlns:a16="http://schemas.microsoft.com/office/drawing/2014/main" id="{B8D142CE-FC1A-866F-0340-F0CC40B35AC7}"/>
                </a:ext>
              </a:extLst>
            </p:cNvPr>
            <p:cNvSpPr/>
            <p:nvPr/>
          </p:nvSpPr>
          <p:spPr>
            <a:xfrm>
              <a:off x="8944783" y="2324948"/>
              <a:ext cx="31120" cy="31120"/>
            </a:xfrm>
            <a:custGeom>
              <a:avLst/>
              <a:gdLst>
                <a:gd name="connsiteX0" fmla="*/ 441 w 31120"/>
                <a:gd name="connsiteY0" fmla="*/ 441 h 31120"/>
                <a:gd name="connsiteX1" fmla="*/ 31562 w 31120"/>
                <a:gd name="connsiteY1" fmla="*/ 441 h 31120"/>
                <a:gd name="connsiteX2" fmla="*/ 31562 w 31120"/>
                <a:gd name="connsiteY2" fmla="*/ 31562 h 31120"/>
                <a:gd name="connsiteX3" fmla="*/ 441 w 31120"/>
                <a:gd name="connsiteY3" fmla="*/ 31562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441" y="441"/>
                  </a:moveTo>
                  <a:lnTo>
                    <a:pt x="31562" y="441"/>
                  </a:lnTo>
                  <a:lnTo>
                    <a:pt x="31562" y="31562"/>
                  </a:lnTo>
                  <a:lnTo>
                    <a:pt x="441" y="31562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55" name="Полилиния: фигура 2554">
              <a:extLst>
                <a:ext uri="{FF2B5EF4-FFF2-40B4-BE49-F238E27FC236}">
                  <a16:creationId xmlns="" xmlns:a16="http://schemas.microsoft.com/office/drawing/2014/main" id="{F73B6494-A6D9-AF96-AB07-44CA633D7FD0}"/>
                </a:ext>
              </a:extLst>
            </p:cNvPr>
            <p:cNvSpPr/>
            <p:nvPr/>
          </p:nvSpPr>
          <p:spPr>
            <a:xfrm>
              <a:off x="9065641" y="2324948"/>
              <a:ext cx="31120" cy="31120"/>
            </a:xfrm>
            <a:custGeom>
              <a:avLst/>
              <a:gdLst>
                <a:gd name="connsiteX0" fmla="*/ 537 w 31120"/>
                <a:gd name="connsiteY0" fmla="*/ 441 h 31120"/>
                <a:gd name="connsiteX1" fmla="*/ 31658 w 31120"/>
                <a:gd name="connsiteY1" fmla="*/ 441 h 31120"/>
                <a:gd name="connsiteX2" fmla="*/ 31658 w 31120"/>
                <a:gd name="connsiteY2" fmla="*/ 31562 h 31120"/>
                <a:gd name="connsiteX3" fmla="*/ 537 w 31120"/>
                <a:gd name="connsiteY3" fmla="*/ 31562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537" y="441"/>
                  </a:moveTo>
                  <a:lnTo>
                    <a:pt x="31658" y="441"/>
                  </a:lnTo>
                  <a:lnTo>
                    <a:pt x="31658" y="31562"/>
                  </a:lnTo>
                  <a:lnTo>
                    <a:pt x="537" y="31562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56" name="Полилиния: фигура 2555">
              <a:extLst>
                <a:ext uri="{FF2B5EF4-FFF2-40B4-BE49-F238E27FC236}">
                  <a16:creationId xmlns="" xmlns:a16="http://schemas.microsoft.com/office/drawing/2014/main" id="{0ED73542-E061-B5C9-9147-188A5D565968}"/>
                </a:ext>
              </a:extLst>
            </p:cNvPr>
            <p:cNvSpPr/>
            <p:nvPr/>
          </p:nvSpPr>
          <p:spPr>
            <a:xfrm>
              <a:off x="9156284" y="2324948"/>
              <a:ext cx="31120" cy="31120"/>
            </a:xfrm>
            <a:custGeom>
              <a:avLst/>
              <a:gdLst>
                <a:gd name="connsiteX0" fmla="*/ 609 w 31120"/>
                <a:gd name="connsiteY0" fmla="*/ 441 h 31120"/>
                <a:gd name="connsiteX1" fmla="*/ 31730 w 31120"/>
                <a:gd name="connsiteY1" fmla="*/ 441 h 31120"/>
                <a:gd name="connsiteX2" fmla="*/ 31730 w 31120"/>
                <a:gd name="connsiteY2" fmla="*/ 31562 h 31120"/>
                <a:gd name="connsiteX3" fmla="*/ 609 w 31120"/>
                <a:gd name="connsiteY3" fmla="*/ 31562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609" y="441"/>
                  </a:moveTo>
                  <a:lnTo>
                    <a:pt x="31730" y="441"/>
                  </a:lnTo>
                  <a:lnTo>
                    <a:pt x="31730" y="31562"/>
                  </a:lnTo>
                  <a:lnTo>
                    <a:pt x="609" y="31562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57" name="Полилиния: фигура 2556">
              <a:extLst>
                <a:ext uri="{FF2B5EF4-FFF2-40B4-BE49-F238E27FC236}">
                  <a16:creationId xmlns="" xmlns:a16="http://schemas.microsoft.com/office/drawing/2014/main" id="{16811AB6-CF72-03C1-6A67-ED446F738A2F}"/>
                </a:ext>
              </a:extLst>
            </p:cNvPr>
            <p:cNvSpPr/>
            <p:nvPr/>
          </p:nvSpPr>
          <p:spPr>
            <a:xfrm>
              <a:off x="9186498" y="2324948"/>
              <a:ext cx="31120" cy="31120"/>
            </a:xfrm>
            <a:custGeom>
              <a:avLst/>
              <a:gdLst>
                <a:gd name="connsiteX0" fmla="*/ 633 w 31120"/>
                <a:gd name="connsiteY0" fmla="*/ 441 h 31120"/>
                <a:gd name="connsiteX1" fmla="*/ 31754 w 31120"/>
                <a:gd name="connsiteY1" fmla="*/ 441 h 31120"/>
                <a:gd name="connsiteX2" fmla="*/ 31754 w 31120"/>
                <a:gd name="connsiteY2" fmla="*/ 31562 h 31120"/>
                <a:gd name="connsiteX3" fmla="*/ 633 w 31120"/>
                <a:gd name="connsiteY3" fmla="*/ 31562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633" y="441"/>
                  </a:moveTo>
                  <a:lnTo>
                    <a:pt x="31754" y="441"/>
                  </a:lnTo>
                  <a:lnTo>
                    <a:pt x="31754" y="31562"/>
                  </a:lnTo>
                  <a:lnTo>
                    <a:pt x="633" y="31562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58" name="Полилиния: фигура 2557">
              <a:extLst>
                <a:ext uri="{FF2B5EF4-FFF2-40B4-BE49-F238E27FC236}">
                  <a16:creationId xmlns="" xmlns:a16="http://schemas.microsoft.com/office/drawing/2014/main" id="{48645520-8F72-27D6-CCF4-C4EC25275E6F}"/>
                </a:ext>
              </a:extLst>
            </p:cNvPr>
            <p:cNvSpPr/>
            <p:nvPr/>
          </p:nvSpPr>
          <p:spPr>
            <a:xfrm>
              <a:off x="9216713" y="2324948"/>
              <a:ext cx="31120" cy="31120"/>
            </a:xfrm>
            <a:custGeom>
              <a:avLst/>
              <a:gdLst>
                <a:gd name="connsiteX0" fmla="*/ 657 w 31120"/>
                <a:gd name="connsiteY0" fmla="*/ 441 h 31120"/>
                <a:gd name="connsiteX1" fmla="*/ 31778 w 31120"/>
                <a:gd name="connsiteY1" fmla="*/ 441 h 31120"/>
                <a:gd name="connsiteX2" fmla="*/ 31778 w 31120"/>
                <a:gd name="connsiteY2" fmla="*/ 31562 h 31120"/>
                <a:gd name="connsiteX3" fmla="*/ 657 w 31120"/>
                <a:gd name="connsiteY3" fmla="*/ 31562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657" y="441"/>
                  </a:moveTo>
                  <a:lnTo>
                    <a:pt x="31778" y="441"/>
                  </a:lnTo>
                  <a:lnTo>
                    <a:pt x="31778" y="31562"/>
                  </a:lnTo>
                  <a:lnTo>
                    <a:pt x="657" y="31562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59" name="Полилиния: фигура 2558">
              <a:extLst>
                <a:ext uri="{FF2B5EF4-FFF2-40B4-BE49-F238E27FC236}">
                  <a16:creationId xmlns="" xmlns:a16="http://schemas.microsoft.com/office/drawing/2014/main" id="{9BE961DA-8E92-ADDC-75F6-33F4172C0269}"/>
                </a:ext>
              </a:extLst>
            </p:cNvPr>
            <p:cNvSpPr/>
            <p:nvPr/>
          </p:nvSpPr>
          <p:spPr>
            <a:xfrm>
              <a:off x="9246927" y="2324948"/>
              <a:ext cx="31120" cy="31120"/>
            </a:xfrm>
            <a:custGeom>
              <a:avLst/>
              <a:gdLst>
                <a:gd name="connsiteX0" fmla="*/ 681 w 31120"/>
                <a:gd name="connsiteY0" fmla="*/ 441 h 31120"/>
                <a:gd name="connsiteX1" fmla="*/ 31802 w 31120"/>
                <a:gd name="connsiteY1" fmla="*/ 441 h 31120"/>
                <a:gd name="connsiteX2" fmla="*/ 31802 w 31120"/>
                <a:gd name="connsiteY2" fmla="*/ 31562 h 31120"/>
                <a:gd name="connsiteX3" fmla="*/ 681 w 31120"/>
                <a:gd name="connsiteY3" fmla="*/ 31562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681" y="441"/>
                  </a:moveTo>
                  <a:lnTo>
                    <a:pt x="31802" y="441"/>
                  </a:lnTo>
                  <a:lnTo>
                    <a:pt x="31802" y="31562"/>
                  </a:lnTo>
                  <a:lnTo>
                    <a:pt x="681" y="31562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60" name="Полилиния: фигура 2559">
              <a:extLst>
                <a:ext uri="{FF2B5EF4-FFF2-40B4-BE49-F238E27FC236}">
                  <a16:creationId xmlns="" xmlns:a16="http://schemas.microsoft.com/office/drawing/2014/main" id="{C6A0F5D0-A26A-D891-D532-01FA377274A7}"/>
                </a:ext>
              </a:extLst>
            </p:cNvPr>
            <p:cNvSpPr/>
            <p:nvPr/>
          </p:nvSpPr>
          <p:spPr>
            <a:xfrm>
              <a:off x="9307356" y="2324948"/>
              <a:ext cx="31120" cy="31120"/>
            </a:xfrm>
            <a:custGeom>
              <a:avLst/>
              <a:gdLst>
                <a:gd name="connsiteX0" fmla="*/ 729 w 31120"/>
                <a:gd name="connsiteY0" fmla="*/ 441 h 31120"/>
                <a:gd name="connsiteX1" fmla="*/ 31850 w 31120"/>
                <a:gd name="connsiteY1" fmla="*/ 441 h 31120"/>
                <a:gd name="connsiteX2" fmla="*/ 31850 w 31120"/>
                <a:gd name="connsiteY2" fmla="*/ 31562 h 31120"/>
                <a:gd name="connsiteX3" fmla="*/ 729 w 31120"/>
                <a:gd name="connsiteY3" fmla="*/ 31562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729" y="441"/>
                  </a:moveTo>
                  <a:lnTo>
                    <a:pt x="31850" y="441"/>
                  </a:lnTo>
                  <a:lnTo>
                    <a:pt x="31850" y="31562"/>
                  </a:lnTo>
                  <a:lnTo>
                    <a:pt x="729" y="31562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61" name="Полилиния: фигура 2560">
              <a:extLst>
                <a:ext uri="{FF2B5EF4-FFF2-40B4-BE49-F238E27FC236}">
                  <a16:creationId xmlns="" xmlns:a16="http://schemas.microsoft.com/office/drawing/2014/main" id="{C85C283E-47A8-DA50-4CD7-2630C6DDA8EF}"/>
                </a:ext>
              </a:extLst>
            </p:cNvPr>
            <p:cNvSpPr/>
            <p:nvPr/>
          </p:nvSpPr>
          <p:spPr>
            <a:xfrm>
              <a:off x="8461351" y="2355162"/>
              <a:ext cx="31120" cy="31120"/>
            </a:xfrm>
            <a:custGeom>
              <a:avLst/>
              <a:gdLst>
                <a:gd name="connsiteX0" fmla="*/ 57 w 31120"/>
                <a:gd name="connsiteY0" fmla="*/ 465 h 31120"/>
                <a:gd name="connsiteX1" fmla="*/ 31178 w 31120"/>
                <a:gd name="connsiteY1" fmla="*/ 465 h 31120"/>
                <a:gd name="connsiteX2" fmla="*/ 31178 w 31120"/>
                <a:gd name="connsiteY2" fmla="*/ 31586 h 31120"/>
                <a:gd name="connsiteX3" fmla="*/ 57 w 31120"/>
                <a:gd name="connsiteY3" fmla="*/ 31586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57" y="465"/>
                  </a:moveTo>
                  <a:lnTo>
                    <a:pt x="31178" y="465"/>
                  </a:lnTo>
                  <a:lnTo>
                    <a:pt x="31178" y="31586"/>
                  </a:lnTo>
                  <a:lnTo>
                    <a:pt x="57" y="31586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62" name="Полилиния: фигура 2561">
              <a:extLst>
                <a:ext uri="{FF2B5EF4-FFF2-40B4-BE49-F238E27FC236}">
                  <a16:creationId xmlns="" xmlns:a16="http://schemas.microsoft.com/office/drawing/2014/main" id="{0DE2738C-249E-10A5-BC20-A67A5FCAB616}"/>
                </a:ext>
              </a:extLst>
            </p:cNvPr>
            <p:cNvSpPr/>
            <p:nvPr/>
          </p:nvSpPr>
          <p:spPr>
            <a:xfrm>
              <a:off x="8491566" y="2355162"/>
              <a:ext cx="31120" cy="31120"/>
            </a:xfrm>
            <a:custGeom>
              <a:avLst/>
              <a:gdLst>
                <a:gd name="connsiteX0" fmla="*/ 81 w 31120"/>
                <a:gd name="connsiteY0" fmla="*/ 465 h 31120"/>
                <a:gd name="connsiteX1" fmla="*/ 31202 w 31120"/>
                <a:gd name="connsiteY1" fmla="*/ 465 h 31120"/>
                <a:gd name="connsiteX2" fmla="*/ 31202 w 31120"/>
                <a:gd name="connsiteY2" fmla="*/ 31586 h 31120"/>
                <a:gd name="connsiteX3" fmla="*/ 81 w 31120"/>
                <a:gd name="connsiteY3" fmla="*/ 31586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81" y="465"/>
                  </a:moveTo>
                  <a:lnTo>
                    <a:pt x="31202" y="465"/>
                  </a:lnTo>
                  <a:lnTo>
                    <a:pt x="31202" y="31586"/>
                  </a:lnTo>
                  <a:lnTo>
                    <a:pt x="81" y="31586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63" name="Полилиния: фигура 2562">
              <a:extLst>
                <a:ext uri="{FF2B5EF4-FFF2-40B4-BE49-F238E27FC236}">
                  <a16:creationId xmlns="" xmlns:a16="http://schemas.microsoft.com/office/drawing/2014/main" id="{0497B3A3-A1D4-A086-9D22-B21E817779F4}"/>
                </a:ext>
              </a:extLst>
            </p:cNvPr>
            <p:cNvSpPr/>
            <p:nvPr/>
          </p:nvSpPr>
          <p:spPr>
            <a:xfrm>
              <a:off x="8551995" y="2355162"/>
              <a:ext cx="31120" cy="31120"/>
            </a:xfrm>
            <a:custGeom>
              <a:avLst/>
              <a:gdLst>
                <a:gd name="connsiteX0" fmla="*/ 129 w 31120"/>
                <a:gd name="connsiteY0" fmla="*/ 465 h 31120"/>
                <a:gd name="connsiteX1" fmla="*/ 31250 w 31120"/>
                <a:gd name="connsiteY1" fmla="*/ 465 h 31120"/>
                <a:gd name="connsiteX2" fmla="*/ 31250 w 31120"/>
                <a:gd name="connsiteY2" fmla="*/ 31586 h 31120"/>
                <a:gd name="connsiteX3" fmla="*/ 129 w 31120"/>
                <a:gd name="connsiteY3" fmla="*/ 31586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129" y="465"/>
                  </a:moveTo>
                  <a:lnTo>
                    <a:pt x="31250" y="465"/>
                  </a:lnTo>
                  <a:lnTo>
                    <a:pt x="31250" y="31586"/>
                  </a:lnTo>
                  <a:lnTo>
                    <a:pt x="129" y="31586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64" name="Полилиния: фигура 2563">
              <a:extLst>
                <a:ext uri="{FF2B5EF4-FFF2-40B4-BE49-F238E27FC236}">
                  <a16:creationId xmlns="" xmlns:a16="http://schemas.microsoft.com/office/drawing/2014/main" id="{FAA63ADC-E802-F4E0-7A4E-E8A1ABB6CEFD}"/>
                </a:ext>
              </a:extLst>
            </p:cNvPr>
            <p:cNvSpPr/>
            <p:nvPr/>
          </p:nvSpPr>
          <p:spPr>
            <a:xfrm>
              <a:off x="8582209" y="2355162"/>
              <a:ext cx="31120" cy="31120"/>
            </a:xfrm>
            <a:custGeom>
              <a:avLst/>
              <a:gdLst>
                <a:gd name="connsiteX0" fmla="*/ 153 w 31120"/>
                <a:gd name="connsiteY0" fmla="*/ 465 h 31120"/>
                <a:gd name="connsiteX1" fmla="*/ 31274 w 31120"/>
                <a:gd name="connsiteY1" fmla="*/ 465 h 31120"/>
                <a:gd name="connsiteX2" fmla="*/ 31274 w 31120"/>
                <a:gd name="connsiteY2" fmla="*/ 31586 h 31120"/>
                <a:gd name="connsiteX3" fmla="*/ 153 w 31120"/>
                <a:gd name="connsiteY3" fmla="*/ 31586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153" y="465"/>
                  </a:moveTo>
                  <a:lnTo>
                    <a:pt x="31274" y="465"/>
                  </a:lnTo>
                  <a:lnTo>
                    <a:pt x="31274" y="31586"/>
                  </a:lnTo>
                  <a:lnTo>
                    <a:pt x="153" y="31586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65" name="Полилиния: фигура 2564">
              <a:extLst>
                <a:ext uri="{FF2B5EF4-FFF2-40B4-BE49-F238E27FC236}">
                  <a16:creationId xmlns="" xmlns:a16="http://schemas.microsoft.com/office/drawing/2014/main" id="{2A317D4B-DDDC-1A95-2420-35C273FD5876}"/>
                </a:ext>
              </a:extLst>
            </p:cNvPr>
            <p:cNvSpPr/>
            <p:nvPr/>
          </p:nvSpPr>
          <p:spPr>
            <a:xfrm>
              <a:off x="8672853" y="2355162"/>
              <a:ext cx="31120" cy="31120"/>
            </a:xfrm>
            <a:custGeom>
              <a:avLst/>
              <a:gdLst>
                <a:gd name="connsiteX0" fmla="*/ 225 w 31120"/>
                <a:gd name="connsiteY0" fmla="*/ 465 h 31120"/>
                <a:gd name="connsiteX1" fmla="*/ 31346 w 31120"/>
                <a:gd name="connsiteY1" fmla="*/ 465 h 31120"/>
                <a:gd name="connsiteX2" fmla="*/ 31346 w 31120"/>
                <a:gd name="connsiteY2" fmla="*/ 31586 h 31120"/>
                <a:gd name="connsiteX3" fmla="*/ 225 w 31120"/>
                <a:gd name="connsiteY3" fmla="*/ 31586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225" y="465"/>
                  </a:moveTo>
                  <a:lnTo>
                    <a:pt x="31346" y="465"/>
                  </a:lnTo>
                  <a:lnTo>
                    <a:pt x="31346" y="31586"/>
                  </a:lnTo>
                  <a:lnTo>
                    <a:pt x="225" y="31586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66" name="Полилиния: фигура 2565">
              <a:extLst>
                <a:ext uri="{FF2B5EF4-FFF2-40B4-BE49-F238E27FC236}">
                  <a16:creationId xmlns="" xmlns:a16="http://schemas.microsoft.com/office/drawing/2014/main" id="{5A019D45-0580-D64D-C3F2-0CD6E352E741}"/>
                </a:ext>
              </a:extLst>
            </p:cNvPr>
            <p:cNvSpPr/>
            <p:nvPr/>
          </p:nvSpPr>
          <p:spPr>
            <a:xfrm>
              <a:off x="8703067" y="2355162"/>
              <a:ext cx="31120" cy="31120"/>
            </a:xfrm>
            <a:custGeom>
              <a:avLst/>
              <a:gdLst>
                <a:gd name="connsiteX0" fmla="*/ 249 w 31120"/>
                <a:gd name="connsiteY0" fmla="*/ 465 h 31120"/>
                <a:gd name="connsiteX1" fmla="*/ 31370 w 31120"/>
                <a:gd name="connsiteY1" fmla="*/ 465 h 31120"/>
                <a:gd name="connsiteX2" fmla="*/ 31370 w 31120"/>
                <a:gd name="connsiteY2" fmla="*/ 31586 h 31120"/>
                <a:gd name="connsiteX3" fmla="*/ 249 w 31120"/>
                <a:gd name="connsiteY3" fmla="*/ 31586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249" y="465"/>
                  </a:moveTo>
                  <a:lnTo>
                    <a:pt x="31370" y="465"/>
                  </a:lnTo>
                  <a:lnTo>
                    <a:pt x="31370" y="31586"/>
                  </a:lnTo>
                  <a:lnTo>
                    <a:pt x="249" y="31586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67" name="Полилиния: фигура 2566">
              <a:extLst>
                <a:ext uri="{FF2B5EF4-FFF2-40B4-BE49-F238E27FC236}">
                  <a16:creationId xmlns="" xmlns:a16="http://schemas.microsoft.com/office/drawing/2014/main" id="{ECB0CB31-B0DD-2CC0-15E1-5102217EEB51}"/>
                </a:ext>
              </a:extLst>
            </p:cNvPr>
            <p:cNvSpPr/>
            <p:nvPr/>
          </p:nvSpPr>
          <p:spPr>
            <a:xfrm>
              <a:off x="8733282" y="2355162"/>
              <a:ext cx="31120" cy="31120"/>
            </a:xfrm>
            <a:custGeom>
              <a:avLst/>
              <a:gdLst>
                <a:gd name="connsiteX0" fmla="*/ 273 w 31120"/>
                <a:gd name="connsiteY0" fmla="*/ 465 h 31120"/>
                <a:gd name="connsiteX1" fmla="*/ 31394 w 31120"/>
                <a:gd name="connsiteY1" fmla="*/ 465 h 31120"/>
                <a:gd name="connsiteX2" fmla="*/ 31394 w 31120"/>
                <a:gd name="connsiteY2" fmla="*/ 31586 h 31120"/>
                <a:gd name="connsiteX3" fmla="*/ 273 w 31120"/>
                <a:gd name="connsiteY3" fmla="*/ 31586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273" y="465"/>
                  </a:moveTo>
                  <a:lnTo>
                    <a:pt x="31394" y="465"/>
                  </a:lnTo>
                  <a:lnTo>
                    <a:pt x="31394" y="31586"/>
                  </a:lnTo>
                  <a:lnTo>
                    <a:pt x="273" y="31586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68" name="Полилиния: фигура 2567">
              <a:extLst>
                <a:ext uri="{FF2B5EF4-FFF2-40B4-BE49-F238E27FC236}">
                  <a16:creationId xmlns="" xmlns:a16="http://schemas.microsoft.com/office/drawing/2014/main" id="{3694420D-3FFF-5E42-C4C6-273423219198}"/>
                </a:ext>
              </a:extLst>
            </p:cNvPr>
            <p:cNvSpPr/>
            <p:nvPr/>
          </p:nvSpPr>
          <p:spPr>
            <a:xfrm>
              <a:off x="8763496" y="2355162"/>
              <a:ext cx="31120" cy="31120"/>
            </a:xfrm>
            <a:custGeom>
              <a:avLst/>
              <a:gdLst>
                <a:gd name="connsiteX0" fmla="*/ 297 w 31120"/>
                <a:gd name="connsiteY0" fmla="*/ 465 h 31120"/>
                <a:gd name="connsiteX1" fmla="*/ 31418 w 31120"/>
                <a:gd name="connsiteY1" fmla="*/ 465 h 31120"/>
                <a:gd name="connsiteX2" fmla="*/ 31418 w 31120"/>
                <a:gd name="connsiteY2" fmla="*/ 31586 h 31120"/>
                <a:gd name="connsiteX3" fmla="*/ 297 w 31120"/>
                <a:gd name="connsiteY3" fmla="*/ 31586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297" y="465"/>
                  </a:moveTo>
                  <a:lnTo>
                    <a:pt x="31418" y="465"/>
                  </a:lnTo>
                  <a:lnTo>
                    <a:pt x="31418" y="31586"/>
                  </a:lnTo>
                  <a:lnTo>
                    <a:pt x="297" y="31586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69" name="Полилиния: фигура 2568">
              <a:extLst>
                <a:ext uri="{FF2B5EF4-FFF2-40B4-BE49-F238E27FC236}">
                  <a16:creationId xmlns="" xmlns:a16="http://schemas.microsoft.com/office/drawing/2014/main" id="{44733B74-901F-8F73-42D7-594B1EFF7318}"/>
                </a:ext>
              </a:extLst>
            </p:cNvPr>
            <p:cNvSpPr/>
            <p:nvPr/>
          </p:nvSpPr>
          <p:spPr>
            <a:xfrm>
              <a:off x="8793710" y="2355162"/>
              <a:ext cx="31120" cy="31120"/>
            </a:xfrm>
            <a:custGeom>
              <a:avLst/>
              <a:gdLst>
                <a:gd name="connsiteX0" fmla="*/ 321 w 31120"/>
                <a:gd name="connsiteY0" fmla="*/ 465 h 31120"/>
                <a:gd name="connsiteX1" fmla="*/ 31442 w 31120"/>
                <a:gd name="connsiteY1" fmla="*/ 465 h 31120"/>
                <a:gd name="connsiteX2" fmla="*/ 31442 w 31120"/>
                <a:gd name="connsiteY2" fmla="*/ 31586 h 31120"/>
                <a:gd name="connsiteX3" fmla="*/ 321 w 31120"/>
                <a:gd name="connsiteY3" fmla="*/ 31586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321" y="465"/>
                  </a:moveTo>
                  <a:lnTo>
                    <a:pt x="31442" y="465"/>
                  </a:lnTo>
                  <a:lnTo>
                    <a:pt x="31442" y="31586"/>
                  </a:lnTo>
                  <a:lnTo>
                    <a:pt x="321" y="31586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70" name="Полилиния: фигура 2569">
              <a:extLst>
                <a:ext uri="{FF2B5EF4-FFF2-40B4-BE49-F238E27FC236}">
                  <a16:creationId xmlns="" xmlns:a16="http://schemas.microsoft.com/office/drawing/2014/main" id="{E45934D2-9969-2790-A43C-EA7A832AEAE9}"/>
                </a:ext>
              </a:extLst>
            </p:cNvPr>
            <p:cNvSpPr/>
            <p:nvPr/>
          </p:nvSpPr>
          <p:spPr>
            <a:xfrm>
              <a:off x="8823925" y="2355162"/>
              <a:ext cx="31120" cy="31120"/>
            </a:xfrm>
            <a:custGeom>
              <a:avLst/>
              <a:gdLst>
                <a:gd name="connsiteX0" fmla="*/ 345 w 31120"/>
                <a:gd name="connsiteY0" fmla="*/ 465 h 31120"/>
                <a:gd name="connsiteX1" fmla="*/ 31466 w 31120"/>
                <a:gd name="connsiteY1" fmla="*/ 465 h 31120"/>
                <a:gd name="connsiteX2" fmla="*/ 31466 w 31120"/>
                <a:gd name="connsiteY2" fmla="*/ 31586 h 31120"/>
                <a:gd name="connsiteX3" fmla="*/ 345 w 31120"/>
                <a:gd name="connsiteY3" fmla="*/ 31586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345" y="465"/>
                  </a:moveTo>
                  <a:lnTo>
                    <a:pt x="31466" y="465"/>
                  </a:lnTo>
                  <a:lnTo>
                    <a:pt x="31466" y="31586"/>
                  </a:lnTo>
                  <a:lnTo>
                    <a:pt x="345" y="31586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71" name="Полилиния: фигура 2570">
              <a:extLst>
                <a:ext uri="{FF2B5EF4-FFF2-40B4-BE49-F238E27FC236}">
                  <a16:creationId xmlns="" xmlns:a16="http://schemas.microsoft.com/office/drawing/2014/main" id="{2299F6E1-885A-D69D-606F-C867CE4D3043}"/>
                </a:ext>
              </a:extLst>
            </p:cNvPr>
            <p:cNvSpPr/>
            <p:nvPr/>
          </p:nvSpPr>
          <p:spPr>
            <a:xfrm>
              <a:off x="8854139" y="2355162"/>
              <a:ext cx="31120" cy="31120"/>
            </a:xfrm>
            <a:custGeom>
              <a:avLst/>
              <a:gdLst>
                <a:gd name="connsiteX0" fmla="*/ 369 w 31120"/>
                <a:gd name="connsiteY0" fmla="*/ 465 h 31120"/>
                <a:gd name="connsiteX1" fmla="*/ 31490 w 31120"/>
                <a:gd name="connsiteY1" fmla="*/ 465 h 31120"/>
                <a:gd name="connsiteX2" fmla="*/ 31490 w 31120"/>
                <a:gd name="connsiteY2" fmla="*/ 31586 h 31120"/>
                <a:gd name="connsiteX3" fmla="*/ 369 w 31120"/>
                <a:gd name="connsiteY3" fmla="*/ 31586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369" y="465"/>
                  </a:moveTo>
                  <a:lnTo>
                    <a:pt x="31490" y="465"/>
                  </a:lnTo>
                  <a:lnTo>
                    <a:pt x="31490" y="31586"/>
                  </a:lnTo>
                  <a:lnTo>
                    <a:pt x="369" y="31586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72" name="Полилиния: фигура 2571">
              <a:extLst>
                <a:ext uri="{FF2B5EF4-FFF2-40B4-BE49-F238E27FC236}">
                  <a16:creationId xmlns="" xmlns:a16="http://schemas.microsoft.com/office/drawing/2014/main" id="{626BA4DF-BF05-1AE9-81C0-227983801D42}"/>
                </a:ext>
              </a:extLst>
            </p:cNvPr>
            <p:cNvSpPr/>
            <p:nvPr/>
          </p:nvSpPr>
          <p:spPr>
            <a:xfrm>
              <a:off x="8884354" y="2355162"/>
              <a:ext cx="31120" cy="31120"/>
            </a:xfrm>
            <a:custGeom>
              <a:avLst/>
              <a:gdLst>
                <a:gd name="connsiteX0" fmla="*/ 393 w 31120"/>
                <a:gd name="connsiteY0" fmla="*/ 465 h 31120"/>
                <a:gd name="connsiteX1" fmla="*/ 31514 w 31120"/>
                <a:gd name="connsiteY1" fmla="*/ 465 h 31120"/>
                <a:gd name="connsiteX2" fmla="*/ 31514 w 31120"/>
                <a:gd name="connsiteY2" fmla="*/ 31586 h 31120"/>
                <a:gd name="connsiteX3" fmla="*/ 393 w 31120"/>
                <a:gd name="connsiteY3" fmla="*/ 31586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393" y="465"/>
                  </a:moveTo>
                  <a:lnTo>
                    <a:pt x="31514" y="465"/>
                  </a:lnTo>
                  <a:lnTo>
                    <a:pt x="31514" y="31586"/>
                  </a:lnTo>
                  <a:lnTo>
                    <a:pt x="393" y="31586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73" name="Полилиния: фигура 2572">
              <a:extLst>
                <a:ext uri="{FF2B5EF4-FFF2-40B4-BE49-F238E27FC236}">
                  <a16:creationId xmlns="" xmlns:a16="http://schemas.microsoft.com/office/drawing/2014/main" id="{8A047452-5FD4-4FB6-862F-815CA37CFDDA}"/>
                </a:ext>
              </a:extLst>
            </p:cNvPr>
            <p:cNvSpPr/>
            <p:nvPr/>
          </p:nvSpPr>
          <p:spPr>
            <a:xfrm>
              <a:off x="8914568" y="2355162"/>
              <a:ext cx="31120" cy="31120"/>
            </a:xfrm>
            <a:custGeom>
              <a:avLst/>
              <a:gdLst>
                <a:gd name="connsiteX0" fmla="*/ 417 w 31120"/>
                <a:gd name="connsiteY0" fmla="*/ 465 h 31120"/>
                <a:gd name="connsiteX1" fmla="*/ 31538 w 31120"/>
                <a:gd name="connsiteY1" fmla="*/ 465 h 31120"/>
                <a:gd name="connsiteX2" fmla="*/ 31538 w 31120"/>
                <a:gd name="connsiteY2" fmla="*/ 31586 h 31120"/>
                <a:gd name="connsiteX3" fmla="*/ 417 w 31120"/>
                <a:gd name="connsiteY3" fmla="*/ 31586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417" y="465"/>
                  </a:moveTo>
                  <a:lnTo>
                    <a:pt x="31538" y="465"/>
                  </a:lnTo>
                  <a:lnTo>
                    <a:pt x="31538" y="31586"/>
                  </a:lnTo>
                  <a:lnTo>
                    <a:pt x="417" y="31586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74" name="Полилиния: фигура 2573">
              <a:extLst>
                <a:ext uri="{FF2B5EF4-FFF2-40B4-BE49-F238E27FC236}">
                  <a16:creationId xmlns="" xmlns:a16="http://schemas.microsoft.com/office/drawing/2014/main" id="{B852DFDF-3D7A-C034-AA19-41B304E9A04C}"/>
                </a:ext>
              </a:extLst>
            </p:cNvPr>
            <p:cNvSpPr/>
            <p:nvPr/>
          </p:nvSpPr>
          <p:spPr>
            <a:xfrm>
              <a:off x="8974997" y="2355162"/>
              <a:ext cx="31120" cy="31120"/>
            </a:xfrm>
            <a:custGeom>
              <a:avLst/>
              <a:gdLst>
                <a:gd name="connsiteX0" fmla="*/ 465 w 31120"/>
                <a:gd name="connsiteY0" fmla="*/ 465 h 31120"/>
                <a:gd name="connsiteX1" fmla="*/ 31586 w 31120"/>
                <a:gd name="connsiteY1" fmla="*/ 465 h 31120"/>
                <a:gd name="connsiteX2" fmla="*/ 31586 w 31120"/>
                <a:gd name="connsiteY2" fmla="*/ 31586 h 31120"/>
                <a:gd name="connsiteX3" fmla="*/ 465 w 31120"/>
                <a:gd name="connsiteY3" fmla="*/ 31586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465" y="465"/>
                  </a:moveTo>
                  <a:lnTo>
                    <a:pt x="31586" y="465"/>
                  </a:lnTo>
                  <a:lnTo>
                    <a:pt x="31586" y="31586"/>
                  </a:lnTo>
                  <a:lnTo>
                    <a:pt x="465" y="31586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75" name="Полилиния: фигура 2574">
              <a:extLst>
                <a:ext uri="{FF2B5EF4-FFF2-40B4-BE49-F238E27FC236}">
                  <a16:creationId xmlns="" xmlns:a16="http://schemas.microsoft.com/office/drawing/2014/main" id="{B936A207-1442-CDBB-3BBD-6E28D4D0AC5C}"/>
                </a:ext>
              </a:extLst>
            </p:cNvPr>
            <p:cNvSpPr/>
            <p:nvPr/>
          </p:nvSpPr>
          <p:spPr>
            <a:xfrm>
              <a:off x="9005212" y="2355162"/>
              <a:ext cx="31120" cy="31120"/>
            </a:xfrm>
            <a:custGeom>
              <a:avLst/>
              <a:gdLst>
                <a:gd name="connsiteX0" fmla="*/ 489 w 31120"/>
                <a:gd name="connsiteY0" fmla="*/ 465 h 31120"/>
                <a:gd name="connsiteX1" fmla="*/ 31610 w 31120"/>
                <a:gd name="connsiteY1" fmla="*/ 465 h 31120"/>
                <a:gd name="connsiteX2" fmla="*/ 31610 w 31120"/>
                <a:gd name="connsiteY2" fmla="*/ 31586 h 31120"/>
                <a:gd name="connsiteX3" fmla="*/ 489 w 31120"/>
                <a:gd name="connsiteY3" fmla="*/ 31586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489" y="465"/>
                  </a:moveTo>
                  <a:lnTo>
                    <a:pt x="31610" y="465"/>
                  </a:lnTo>
                  <a:lnTo>
                    <a:pt x="31610" y="31586"/>
                  </a:lnTo>
                  <a:lnTo>
                    <a:pt x="489" y="31586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76" name="Полилиния: фигура 2575">
              <a:extLst>
                <a:ext uri="{FF2B5EF4-FFF2-40B4-BE49-F238E27FC236}">
                  <a16:creationId xmlns="" xmlns:a16="http://schemas.microsoft.com/office/drawing/2014/main" id="{6AD13128-5362-2BA7-DD0B-BCD6A9DF5B3C}"/>
                </a:ext>
              </a:extLst>
            </p:cNvPr>
            <p:cNvSpPr/>
            <p:nvPr/>
          </p:nvSpPr>
          <p:spPr>
            <a:xfrm>
              <a:off x="9035426" y="2355162"/>
              <a:ext cx="31120" cy="31120"/>
            </a:xfrm>
            <a:custGeom>
              <a:avLst/>
              <a:gdLst>
                <a:gd name="connsiteX0" fmla="*/ 513 w 31120"/>
                <a:gd name="connsiteY0" fmla="*/ 465 h 31120"/>
                <a:gd name="connsiteX1" fmla="*/ 31634 w 31120"/>
                <a:gd name="connsiteY1" fmla="*/ 465 h 31120"/>
                <a:gd name="connsiteX2" fmla="*/ 31634 w 31120"/>
                <a:gd name="connsiteY2" fmla="*/ 31586 h 31120"/>
                <a:gd name="connsiteX3" fmla="*/ 513 w 31120"/>
                <a:gd name="connsiteY3" fmla="*/ 31586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513" y="465"/>
                  </a:moveTo>
                  <a:lnTo>
                    <a:pt x="31634" y="465"/>
                  </a:lnTo>
                  <a:lnTo>
                    <a:pt x="31634" y="31586"/>
                  </a:lnTo>
                  <a:lnTo>
                    <a:pt x="513" y="31586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77" name="Полилиния: фигура 2576">
              <a:extLst>
                <a:ext uri="{FF2B5EF4-FFF2-40B4-BE49-F238E27FC236}">
                  <a16:creationId xmlns="" xmlns:a16="http://schemas.microsoft.com/office/drawing/2014/main" id="{FFD6A011-2C39-2AB1-E5ED-3B6A8647976A}"/>
                </a:ext>
              </a:extLst>
            </p:cNvPr>
            <p:cNvSpPr/>
            <p:nvPr/>
          </p:nvSpPr>
          <p:spPr>
            <a:xfrm>
              <a:off x="9065641" y="2355162"/>
              <a:ext cx="31120" cy="31120"/>
            </a:xfrm>
            <a:custGeom>
              <a:avLst/>
              <a:gdLst>
                <a:gd name="connsiteX0" fmla="*/ 537 w 31120"/>
                <a:gd name="connsiteY0" fmla="*/ 465 h 31120"/>
                <a:gd name="connsiteX1" fmla="*/ 31658 w 31120"/>
                <a:gd name="connsiteY1" fmla="*/ 465 h 31120"/>
                <a:gd name="connsiteX2" fmla="*/ 31658 w 31120"/>
                <a:gd name="connsiteY2" fmla="*/ 31586 h 31120"/>
                <a:gd name="connsiteX3" fmla="*/ 537 w 31120"/>
                <a:gd name="connsiteY3" fmla="*/ 31586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537" y="465"/>
                  </a:moveTo>
                  <a:lnTo>
                    <a:pt x="31658" y="465"/>
                  </a:lnTo>
                  <a:lnTo>
                    <a:pt x="31658" y="31586"/>
                  </a:lnTo>
                  <a:lnTo>
                    <a:pt x="537" y="31586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78" name="Полилиния: фигура 2577">
              <a:extLst>
                <a:ext uri="{FF2B5EF4-FFF2-40B4-BE49-F238E27FC236}">
                  <a16:creationId xmlns="" xmlns:a16="http://schemas.microsoft.com/office/drawing/2014/main" id="{3C31BFC4-BFF5-A4EB-6B6B-F915E647F8AF}"/>
                </a:ext>
              </a:extLst>
            </p:cNvPr>
            <p:cNvSpPr/>
            <p:nvPr/>
          </p:nvSpPr>
          <p:spPr>
            <a:xfrm>
              <a:off x="9095855" y="2355162"/>
              <a:ext cx="31120" cy="31120"/>
            </a:xfrm>
            <a:custGeom>
              <a:avLst/>
              <a:gdLst>
                <a:gd name="connsiteX0" fmla="*/ 561 w 31120"/>
                <a:gd name="connsiteY0" fmla="*/ 465 h 31120"/>
                <a:gd name="connsiteX1" fmla="*/ 31682 w 31120"/>
                <a:gd name="connsiteY1" fmla="*/ 465 h 31120"/>
                <a:gd name="connsiteX2" fmla="*/ 31682 w 31120"/>
                <a:gd name="connsiteY2" fmla="*/ 31586 h 31120"/>
                <a:gd name="connsiteX3" fmla="*/ 561 w 31120"/>
                <a:gd name="connsiteY3" fmla="*/ 31586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561" y="465"/>
                  </a:moveTo>
                  <a:lnTo>
                    <a:pt x="31682" y="465"/>
                  </a:lnTo>
                  <a:lnTo>
                    <a:pt x="31682" y="31586"/>
                  </a:lnTo>
                  <a:lnTo>
                    <a:pt x="561" y="31586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79" name="Полилиния: фигура 2578">
              <a:extLst>
                <a:ext uri="{FF2B5EF4-FFF2-40B4-BE49-F238E27FC236}">
                  <a16:creationId xmlns="" xmlns:a16="http://schemas.microsoft.com/office/drawing/2014/main" id="{8E11E101-88C1-B949-4686-FE5D207E0D42}"/>
                </a:ext>
              </a:extLst>
            </p:cNvPr>
            <p:cNvSpPr/>
            <p:nvPr/>
          </p:nvSpPr>
          <p:spPr>
            <a:xfrm>
              <a:off x="9126069" y="2355162"/>
              <a:ext cx="31120" cy="31120"/>
            </a:xfrm>
            <a:custGeom>
              <a:avLst/>
              <a:gdLst>
                <a:gd name="connsiteX0" fmla="*/ 585 w 31120"/>
                <a:gd name="connsiteY0" fmla="*/ 465 h 31120"/>
                <a:gd name="connsiteX1" fmla="*/ 31706 w 31120"/>
                <a:gd name="connsiteY1" fmla="*/ 465 h 31120"/>
                <a:gd name="connsiteX2" fmla="*/ 31706 w 31120"/>
                <a:gd name="connsiteY2" fmla="*/ 31586 h 31120"/>
                <a:gd name="connsiteX3" fmla="*/ 585 w 31120"/>
                <a:gd name="connsiteY3" fmla="*/ 31586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585" y="465"/>
                  </a:moveTo>
                  <a:lnTo>
                    <a:pt x="31706" y="465"/>
                  </a:lnTo>
                  <a:lnTo>
                    <a:pt x="31706" y="31586"/>
                  </a:lnTo>
                  <a:lnTo>
                    <a:pt x="585" y="31586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80" name="Полилиния: фигура 2579">
              <a:extLst>
                <a:ext uri="{FF2B5EF4-FFF2-40B4-BE49-F238E27FC236}">
                  <a16:creationId xmlns="" xmlns:a16="http://schemas.microsoft.com/office/drawing/2014/main" id="{05B0E9A9-A3CB-93A8-DFF3-385CBBD0ADC6}"/>
                </a:ext>
              </a:extLst>
            </p:cNvPr>
            <p:cNvSpPr/>
            <p:nvPr/>
          </p:nvSpPr>
          <p:spPr>
            <a:xfrm>
              <a:off x="9156284" y="2355162"/>
              <a:ext cx="31120" cy="31120"/>
            </a:xfrm>
            <a:custGeom>
              <a:avLst/>
              <a:gdLst>
                <a:gd name="connsiteX0" fmla="*/ 609 w 31120"/>
                <a:gd name="connsiteY0" fmla="*/ 465 h 31120"/>
                <a:gd name="connsiteX1" fmla="*/ 31730 w 31120"/>
                <a:gd name="connsiteY1" fmla="*/ 465 h 31120"/>
                <a:gd name="connsiteX2" fmla="*/ 31730 w 31120"/>
                <a:gd name="connsiteY2" fmla="*/ 31586 h 31120"/>
                <a:gd name="connsiteX3" fmla="*/ 609 w 31120"/>
                <a:gd name="connsiteY3" fmla="*/ 31586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609" y="465"/>
                  </a:moveTo>
                  <a:lnTo>
                    <a:pt x="31730" y="465"/>
                  </a:lnTo>
                  <a:lnTo>
                    <a:pt x="31730" y="31586"/>
                  </a:lnTo>
                  <a:lnTo>
                    <a:pt x="609" y="31586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81" name="Полилиния: фигура 2580">
              <a:extLst>
                <a:ext uri="{FF2B5EF4-FFF2-40B4-BE49-F238E27FC236}">
                  <a16:creationId xmlns="" xmlns:a16="http://schemas.microsoft.com/office/drawing/2014/main" id="{C9BD35DA-B37B-3E81-FB1C-29C05C8B4672}"/>
                </a:ext>
              </a:extLst>
            </p:cNvPr>
            <p:cNvSpPr/>
            <p:nvPr/>
          </p:nvSpPr>
          <p:spPr>
            <a:xfrm>
              <a:off x="9186498" y="2355162"/>
              <a:ext cx="31120" cy="31120"/>
            </a:xfrm>
            <a:custGeom>
              <a:avLst/>
              <a:gdLst>
                <a:gd name="connsiteX0" fmla="*/ 633 w 31120"/>
                <a:gd name="connsiteY0" fmla="*/ 465 h 31120"/>
                <a:gd name="connsiteX1" fmla="*/ 31754 w 31120"/>
                <a:gd name="connsiteY1" fmla="*/ 465 h 31120"/>
                <a:gd name="connsiteX2" fmla="*/ 31754 w 31120"/>
                <a:gd name="connsiteY2" fmla="*/ 31586 h 31120"/>
                <a:gd name="connsiteX3" fmla="*/ 633 w 31120"/>
                <a:gd name="connsiteY3" fmla="*/ 31586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633" y="465"/>
                  </a:moveTo>
                  <a:lnTo>
                    <a:pt x="31754" y="465"/>
                  </a:lnTo>
                  <a:lnTo>
                    <a:pt x="31754" y="31586"/>
                  </a:lnTo>
                  <a:lnTo>
                    <a:pt x="633" y="31586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82" name="Полилиния: фигура 2581">
              <a:extLst>
                <a:ext uri="{FF2B5EF4-FFF2-40B4-BE49-F238E27FC236}">
                  <a16:creationId xmlns="" xmlns:a16="http://schemas.microsoft.com/office/drawing/2014/main" id="{04C316C9-726D-F801-5E77-12D74BF839E0}"/>
                </a:ext>
              </a:extLst>
            </p:cNvPr>
            <p:cNvSpPr/>
            <p:nvPr/>
          </p:nvSpPr>
          <p:spPr>
            <a:xfrm>
              <a:off x="9277142" y="2355162"/>
              <a:ext cx="31120" cy="31120"/>
            </a:xfrm>
            <a:custGeom>
              <a:avLst/>
              <a:gdLst>
                <a:gd name="connsiteX0" fmla="*/ 705 w 31120"/>
                <a:gd name="connsiteY0" fmla="*/ 465 h 31120"/>
                <a:gd name="connsiteX1" fmla="*/ 31826 w 31120"/>
                <a:gd name="connsiteY1" fmla="*/ 465 h 31120"/>
                <a:gd name="connsiteX2" fmla="*/ 31826 w 31120"/>
                <a:gd name="connsiteY2" fmla="*/ 31586 h 31120"/>
                <a:gd name="connsiteX3" fmla="*/ 705 w 31120"/>
                <a:gd name="connsiteY3" fmla="*/ 31586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705" y="465"/>
                  </a:moveTo>
                  <a:lnTo>
                    <a:pt x="31826" y="465"/>
                  </a:lnTo>
                  <a:lnTo>
                    <a:pt x="31826" y="31586"/>
                  </a:lnTo>
                  <a:lnTo>
                    <a:pt x="705" y="31586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83" name="Полилиния: фигура 2582">
              <a:extLst>
                <a:ext uri="{FF2B5EF4-FFF2-40B4-BE49-F238E27FC236}">
                  <a16:creationId xmlns="" xmlns:a16="http://schemas.microsoft.com/office/drawing/2014/main" id="{F256F7C2-94AB-7D6C-93CA-0D03E476D634}"/>
                </a:ext>
              </a:extLst>
            </p:cNvPr>
            <p:cNvSpPr/>
            <p:nvPr/>
          </p:nvSpPr>
          <p:spPr>
            <a:xfrm>
              <a:off x="9307356" y="2355162"/>
              <a:ext cx="31120" cy="31120"/>
            </a:xfrm>
            <a:custGeom>
              <a:avLst/>
              <a:gdLst>
                <a:gd name="connsiteX0" fmla="*/ 729 w 31120"/>
                <a:gd name="connsiteY0" fmla="*/ 465 h 31120"/>
                <a:gd name="connsiteX1" fmla="*/ 31850 w 31120"/>
                <a:gd name="connsiteY1" fmla="*/ 465 h 31120"/>
                <a:gd name="connsiteX2" fmla="*/ 31850 w 31120"/>
                <a:gd name="connsiteY2" fmla="*/ 31586 h 31120"/>
                <a:gd name="connsiteX3" fmla="*/ 729 w 31120"/>
                <a:gd name="connsiteY3" fmla="*/ 31586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729" y="465"/>
                  </a:moveTo>
                  <a:lnTo>
                    <a:pt x="31850" y="465"/>
                  </a:lnTo>
                  <a:lnTo>
                    <a:pt x="31850" y="31586"/>
                  </a:lnTo>
                  <a:lnTo>
                    <a:pt x="729" y="31586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84" name="Полилиния: фигура 2583">
              <a:extLst>
                <a:ext uri="{FF2B5EF4-FFF2-40B4-BE49-F238E27FC236}">
                  <a16:creationId xmlns="" xmlns:a16="http://schemas.microsoft.com/office/drawing/2014/main" id="{00E3DA96-E414-0CC4-8840-D2C4085BAB9D}"/>
                </a:ext>
              </a:extLst>
            </p:cNvPr>
            <p:cNvSpPr/>
            <p:nvPr/>
          </p:nvSpPr>
          <p:spPr>
            <a:xfrm>
              <a:off x="8461351" y="2385377"/>
              <a:ext cx="31120" cy="31120"/>
            </a:xfrm>
            <a:custGeom>
              <a:avLst/>
              <a:gdLst>
                <a:gd name="connsiteX0" fmla="*/ 57 w 31120"/>
                <a:gd name="connsiteY0" fmla="*/ 489 h 31120"/>
                <a:gd name="connsiteX1" fmla="*/ 31178 w 31120"/>
                <a:gd name="connsiteY1" fmla="*/ 489 h 31120"/>
                <a:gd name="connsiteX2" fmla="*/ 31178 w 31120"/>
                <a:gd name="connsiteY2" fmla="*/ 31610 h 31120"/>
                <a:gd name="connsiteX3" fmla="*/ 57 w 31120"/>
                <a:gd name="connsiteY3" fmla="*/ 3161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57" y="489"/>
                  </a:moveTo>
                  <a:lnTo>
                    <a:pt x="31178" y="489"/>
                  </a:lnTo>
                  <a:lnTo>
                    <a:pt x="31178" y="31610"/>
                  </a:lnTo>
                  <a:lnTo>
                    <a:pt x="57" y="3161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85" name="Полилиния: фигура 2584">
              <a:extLst>
                <a:ext uri="{FF2B5EF4-FFF2-40B4-BE49-F238E27FC236}">
                  <a16:creationId xmlns="" xmlns:a16="http://schemas.microsoft.com/office/drawing/2014/main" id="{509AB5FE-96EE-399B-FE0E-B21E8873C9DA}"/>
                </a:ext>
              </a:extLst>
            </p:cNvPr>
            <p:cNvSpPr/>
            <p:nvPr/>
          </p:nvSpPr>
          <p:spPr>
            <a:xfrm>
              <a:off x="8551995" y="2385377"/>
              <a:ext cx="31120" cy="31120"/>
            </a:xfrm>
            <a:custGeom>
              <a:avLst/>
              <a:gdLst>
                <a:gd name="connsiteX0" fmla="*/ 129 w 31120"/>
                <a:gd name="connsiteY0" fmla="*/ 489 h 31120"/>
                <a:gd name="connsiteX1" fmla="*/ 31250 w 31120"/>
                <a:gd name="connsiteY1" fmla="*/ 489 h 31120"/>
                <a:gd name="connsiteX2" fmla="*/ 31250 w 31120"/>
                <a:gd name="connsiteY2" fmla="*/ 31610 h 31120"/>
                <a:gd name="connsiteX3" fmla="*/ 129 w 31120"/>
                <a:gd name="connsiteY3" fmla="*/ 3161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129" y="489"/>
                  </a:moveTo>
                  <a:lnTo>
                    <a:pt x="31250" y="489"/>
                  </a:lnTo>
                  <a:lnTo>
                    <a:pt x="31250" y="31610"/>
                  </a:lnTo>
                  <a:lnTo>
                    <a:pt x="129" y="3161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86" name="Полилиния: фигура 2585">
              <a:extLst>
                <a:ext uri="{FF2B5EF4-FFF2-40B4-BE49-F238E27FC236}">
                  <a16:creationId xmlns="" xmlns:a16="http://schemas.microsoft.com/office/drawing/2014/main" id="{2465E84D-1B44-C6EA-BE1D-1731F1480E2F}"/>
                </a:ext>
              </a:extLst>
            </p:cNvPr>
            <p:cNvSpPr/>
            <p:nvPr/>
          </p:nvSpPr>
          <p:spPr>
            <a:xfrm>
              <a:off x="8582209" y="2385377"/>
              <a:ext cx="31120" cy="31120"/>
            </a:xfrm>
            <a:custGeom>
              <a:avLst/>
              <a:gdLst>
                <a:gd name="connsiteX0" fmla="*/ 153 w 31120"/>
                <a:gd name="connsiteY0" fmla="*/ 489 h 31120"/>
                <a:gd name="connsiteX1" fmla="*/ 31274 w 31120"/>
                <a:gd name="connsiteY1" fmla="*/ 489 h 31120"/>
                <a:gd name="connsiteX2" fmla="*/ 31274 w 31120"/>
                <a:gd name="connsiteY2" fmla="*/ 31610 h 31120"/>
                <a:gd name="connsiteX3" fmla="*/ 153 w 31120"/>
                <a:gd name="connsiteY3" fmla="*/ 3161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153" y="489"/>
                  </a:moveTo>
                  <a:lnTo>
                    <a:pt x="31274" y="489"/>
                  </a:lnTo>
                  <a:lnTo>
                    <a:pt x="31274" y="31610"/>
                  </a:lnTo>
                  <a:lnTo>
                    <a:pt x="153" y="3161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87" name="Полилиния: фигура 2586">
              <a:extLst>
                <a:ext uri="{FF2B5EF4-FFF2-40B4-BE49-F238E27FC236}">
                  <a16:creationId xmlns="" xmlns:a16="http://schemas.microsoft.com/office/drawing/2014/main" id="{198CEE73-1CA9-C936-1C3C-6C1BFF7AC440}"/>
                </a:ext>
              </a:extLst>
            </p:cNvPr>
            <p:cNvSpPr/>
            <p:nvPr/>
          </p:nvSpPr>
          <p:spPr>
            <a:xfrm>
              <a:off x="8642638" y="2385377"/>
              <a:ext cx="31120" cy="31120"/>
            </a:xfrm>
            <a:custGeom>
              <a:avLst/>
              <a:gdLst>
                <a:gd name="connsiteX0" fmla="*/ 201 w 31120"/>
                <a:gd name="connsiteY0" fmla="*/ 489 h 31120"/>
                <a:gd name="connsiteX1" fmla="*/ 31322 w 31120"/>
                <a:gd name="connsiteY1" fmla="*/ 489 h 31120"/>
                <a:gd name="connsiteX2" fmla="*/ 31322 w 31120"/>
                <a:gd name="connsiteY2" fmla="*/ 31610 h 31120"/>
                <a:gd name="connsiteX3" fmla="*/ 201 w 31120"/>
                <a:gd name="connsiteY3" fmla="*/ 3161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201" y="489"/>
                  </a:moveTo>
                  <a:lnTo>
                    <a:pt x="31322" y="489"/>
                  </a:lnTo>
                  <a:lnTo>
                    <a:pt x="31322" y="31610"/>
                  </a:lnTo>
                  <a:lnTo>
                    <a:pt x="201" y="3161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88" name="Полилиния: фигура 2587">
              <a:extLst>
                <a:ext uri="{FF2B5EF4-FFF2-40B4-BE49-F238E27FC236}">
                  <a16:creationId xmlns="" xmlns:a16="http://schemas.microsoft.com/office/drawing/2014/main" id="{937F3877-C350-50F4-393A-1B6F567FE148}"/>
                </a:ext>
              </a:extLst>
            </p:cNvPr>
            <p:cNvSpPr/>
            <p:nvPr/>
          </p:nvSpPr>
          <p:spPr>
            <a:xfrm>
              <a:off x="8672853" y="2385377"/>
              <a:ext cx="31120" cy="31120"/>
            </a:xfrm>
            <a:custGeom>
              <a:avLst/>
              <a:gdLst>
                <a:gd name="connsiteX0" fmla="*/ 225 w 31120"/>
                <a:gd name="connsiteY0" fmla="*/ 489 h 31120"/>
                <a:gd name="connsiteX1" fmla="*/ 31346 w 31120"/>
                <a:gd name="connsiteY1" fmla="*/ 489 h 31120"/>
                <a:gd name="connsiteX2" fmla="*/ 31346 w 31120"/>
                <a:gd name="connsiteY2" fmla="*/ 31610 h 31120"/>
                <a:gd name="connsiteX3" fmla="*/ 225 w 31120"/>
                <a:gd name="connsiteY3" fmla="*/ 3161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225" y="489"/>
                  </a:moveTo>
                  <a:lnTo>
                    <a:pt x="31346" y="489"/>
                  </a:lnTo>
                  <a:lnTo>
                    <a:pt x="31346" y="31610"/>
                  </a:lnTo>
                  <a:lnTo>
                    <a:pt x="225" y="3161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89" name="Полилиния: фигура 2588">
              <a:extLst>
                <a:ext uri="{FF2B5EF4-FFF2-40B4-BE49-F238E27FC236}">
                  <a16:creationId xmlns="" xmlns:a16="http://schemas.microsoft.com/office/drawing/2014/main" id="{F51E5AD6-694E-B1D6-B8EE-EF8B1EF2E023}"/>
                </a:ext>
              </a:extLst>
            </p:cNvPr>
            <p:cNvSpPr/>
            <p:nvPr/>
          </p:nvSpPr>
          <p:spPr>
            <a:xfrm>
              <a:off x="8733282" y="2385377"/>
              <a:ext cx="31120" cy="31120"/>
            </a:xfrm>
            <a:custGeom>
              <a:avLst/>
              <a:gdLst>
                <a:gd name="connsiteX0" fmla="*/ 273 w 31120"/>
                <a:gd name="connsiteY0" fmla="*/ 489 h 31120"/>
                <a:gd name="connsiteX1" fmla="*/ 31394 w 31120"/>
                <a:gd name="connsiteY1" fmla="*/ 489 h 31120"/>
                <a:gd name="connsiteX2" fmla="*/ 31394 w 31120"/>
                <a:gd name="connsiteY2" fmla="*/ 31610 h 31120"/>
                <a:gd name="connsiteX3" fmla="*/ 273 w 31120"/>
                <a:gd name="connsiteY3" fmla="*/ 3161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273" y="489"/>
                  </a:moveTo>
                  <a:lnTo>
                    <a:pt x="31394" y="489"/>
                  </a:lnTo>
                  <a:lnTo>
                    <a:pt x="31394" y="31610"/>
                  </a:lnTo>
                  <a:lnTo>
                    <a:pt x="273" y="3161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90" name="Полилиния: фигура 2589">
              <a:extLst>
                <a:ext uri="{FF2B5EF4-FFF2-40B4-BE49-F238E27FC236}">
                  <a16:creationId xmlns="" xmlns:a16="http://schemas.microsoft.com/office/drawing/2014/main" id="{19A6D9D1-6FF2-88E7-FB37-538DB67D6317}"/>
                </a:ext>
              </a:extLst>
            </p:cNvPr>
            <p:cNvSpPr/>
            <p:nvPr/>
          </p:nvSpPr>
          <p:spPr>
            <a:xfrm>
              <a:off x="8823925" y="2385377"/>
              <a:ext cx="31120" cy="31120"/>
            </a:xfrm>
            <a:custGeom>
              <a:avLst/>
              <a:gdLst>
                <a:gd name="connsiteX0" fmla="*/ 345 w 31120"/>
                <a:gd name="connsiteY0" fmla="*/ 489 h 31120"/>
                <a:gd name="connsiteX1" fmla="*/ 31466 w 31120"/>
                <a:gd name="connsiteY1" fmla="*/ 489 h 31120"/>
                <a:gd name="connsiteX2" fmla="*/ 31466 w 31120"/>
                <a:gd name="connsiteY2" fmla="*/ 31610 h 31120"/>
                <a:gd name="connsiteX3" fmla="*/ 345 w 31120"/>
                <a:gd name="connsiteY3" fmla="*/ 3161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345" y="489"/>
                  </a:moveTo>
                  <a:lnTo>
                    <a:pt x="31466" y="489"/>
                  </a:lnTo>
                  <a:lnTo>
                    <a:pt x="31466" y="31610"/>
                  </a:lnTo>
                  <a:lnTo>
                    <a:pt x="345" y="3161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91" name="Полилиния: фигура 2590">
              <a:extLst>
                <a:ext uri="{FF2B5EF4-FFF2-40B4-BE49-F238E27FC236}">
                  <a16:creationId xmlns="" xmlns:a16="http://schemas.microsoft.com/office/drawing/2014/main" id="{992C9D1E-FC74-613D-0065-E09976707194}"/>
                </a:ext>
              </a:extLst>
            </p:cNvPr>
            <p:cNvSpPr/>
            <p:nvPr/>
          </p:nvSpPr>
          <p:spPr>
            <a:xfrm>
              <a:off x="8854139" y="2385377"/>
              <a:ext cx="31120" cy="31120"/>
            </a:xfrm>
            <a:custGeom>
              <a:avLst/>
              <a:gdLst>
                <a:gd name="connsiteX0" fmla="*/ 369 w 31120"/>
                <a:gd name="connsiteY0" fmla="*/ 489 h 31120"/>
                <a:gd name="connsiteX1" fmla="*/ 31490 w 31120"/>
                <a:gd name="connsiteY1" fmla="*/ 489 h 31120"/>
                <a:gd name="connsiteX2" fmla="*/ 31490 w 31120"/>
                <a:gd name="connsiteY2" fmla="*/ 31610 h 31120"/>
                <a:gd name="connsiteX3" fmla="*/ 369 w 31120"/>
                <a:gd name="connsiteY3" fmla="*/ 3161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369" y="489"/>
                  </a:moveTo>
                  <a:lnTo>
                    <a:pt x="31490" y="489"/>
                  </a:lnTo>
                  <a:lnTo>
                    <a:pt x="31490" y="31610"/>
                  </a:lnTo>
                  <a:lnTo>
                    <a:pt x="369" y="3161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92" name="Полилиния: фигура 2591">
              <a:extLst>
                <a:ext uri="{FF2B5EF4-FFF2-40B4-BE49-F238E27FC236}">
                  <a16:creationId xmlns="" xmlns:a16="http://schemas.microsoft.com/office/drawing/2014/main" id="{FDE5517B-489A-59D3-2097-BE145AF25C22}"/>
                </a:ext>
              </a:extLst>
            </p:cNvPr>
            <p:cNvSpPr/>
            <p:nvPr/>
          </p:nvSpPr>
          <p:spPr>
            <a:xfrm>
              <a:off x="8914568" y="2385377"/>
              <a:ext cx="31120" cy="31120"/>
            </a:xfrm>
            <a:custGeom>
              <a:avLst/>
              <a:gdLst>
                <a:gd name="connsiteX0" fmla="*/ 417 w 31120"/>
                <a:gd name="connsiteY0" fmla="*/ 489 h 31120"/>
                <a:gd name="connsiteX1" fmla="*/ 31538 w 31120"/>
                <a:gd name="connsiteY1" fmla="*/ 489 h 31120"/>
                <a:gd name="connsiteX2" fmla="*/ 31538 w 31120"/>
                <a:gd name="connsiteY2" fmla="*/ 31610 h 31120"/>
                <a:gd name="connsiteX3" fmla="*/ 417 w 31120"/>
                <a:gd name="connsiteY3" fmla="*/ 3161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417" y="489"/>
                  </a:moveTo>
                  <a:lnTo>
                    <a:pt x="31538" y="489"/>
                  </a:lnTo>
                  <a:lnTo>
                    <a:pt x="31538" y="31610"/>
                  </a:lnTo>
                  <a:lnTo>
                    <a:pt x="417" y="3161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93" name="Полилиния: фигура 2592">
              <a:extLst>
                <a:ext uri="{FF2B5EF4-FFF2-40B4-BE49-F238E27FC236}">
                  <a16:creationId xmlns="" xmlns:a16="http://schemas.microsoft.com/office/drawing/2014/main" id="{C4109456-8312-F01E-CA96-35D9DFE31CD8}"/>
                </a:ext>
              </a:extLst>
            </p:cNvPr>
            <p:cNvSpPr/>
            <p:nvPr/>
          </p:nvSpPr>
          <p:spPr>
            <a:xfrm>
              <a:off x="8944783" y="2385377"/>
              <a:ext cx="31120" cy="31120"/>
            </a:xfrm>
            <a:custGeom>
              <a:avLst/>
              <a:gdLst>
                <a:gd name="connsiteX0" fmla="*/ 441 w 31120"/>
                <a:gd name="connsiteY0" fmla="*/ 489 h 31120"/>
                <a:gd name="connsiteX1" fmla="*/ 31562 w 31120"/>
                <a:gd name="connsiteY1" fmla="*/ 489 h 31120"/>
                <a:gd name="connsiteX2" fmla="*/ 31562 w 31120"/>
                <a:gd name="connsiteY2" fmla="*/ 31610 h 31120"/>
                <a:gd name="connsiteX3" fmla="*/ 441 w 31120"/>
                <a:gd name="connsiteY3" fmla="*/ 3161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441" y="489"/>
                  </a:moveTo>
                  <a:lnTo>
                    <a:pt x="31562" y="489"/>
                  </a:lnTo>
                  <a:lnTo>
                    <a:pt x="31562" y="31610"/>
                  </a:lnTo>
                  <a:lnTo>
                    <a:pt x="441" y="3161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94" name="Полилиния: фигура 2593">
              <a:extLst>
                <a:ext uri="{FF2B5EF4-FFF2-40B4-BE49-F238E27FC236}">
                  <a16:creationId xmlns="" xmlns:a16="http://schemas.microsoft.com/office/drawing/2014/main" id="{95EA83AC-B573-F4E1-F805-E14590249E87}"/>
                </a:ext>
              </a:extLst>
            </p:cNvPr>
            <p:cNvSpPr/>
            <p:nvPr/>
          </p:nvSpPr>
          <p:spPr>
            <a:xfrm>
              <a:off x="8974997" y="2385377"/>
              <a:ext cx="31120" cy="31120"/>
            </a:xfrm>
            <a:custGeom>
              <a:avLst/>
              <a:gdLst>
                <a:gd name="connsiteX0" fmla="*/ 465 w 31120"/>
                <a:gd name="connsiteY0" fmla="*/ 489 h 31120"/>
                <a:gd name="connsiteX1" fmla="*/ 31586 w 31120"/>
                <a:gd name="connsiteY1" fmla="*/ 489 h 31120"/>
                <a:gd name="connsiteX2" fmla="*/ 31586 w 31120"/>
                <a:gd name="connsiteY2" fmla="*/ 31610 h 31120"/>
                <a:gd name="connsiteX3" fmla="*/ 465 w 31120"/>
                <a:gd name="connsiteY3" fmla="*/ 3161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465" y="489"/>
                  </a:moveTo>
                  <a:lnTo>
                    <a:pt x="31586" y="489"/>
                  </a:lnTo>
                  <a:lnTo>
                    <a:pt x="31586" y="31610"/>
                  </a:lnTo>
                  <a:lnTo>
                    <a:pt x="465" y="3161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95" name="Полилиния: фигура 2594">
              <a:extLst>
                <a:ext uri="{FF2B5EF4-FFF2-40B4-BE49-F238E27FC236}">
                  <a16:creationId xmlns="" xmlns:a16="http://schemas.microsoft.com/office/drawing/2014/main" id="{34864F6E-27CD-7161-9832-E85AB1B471D4}"/>
                </a:ext>
              </a:extLst>
            </p:cNvPr>
            <p:cNvSpPr/>
            <p:nvPr/>
          </p:nvSpPr>
          <p:spPr>
            <a:xfrm>
              <a:off x="9065641" y="2385377"/>
              <a:ext cx="31120" cy="31120"/>
            </a:xfrm>
            <a:custGeom>
              <a:avLst/>
              <a:gdLst>
                <a:gd name="connsiteX0" fmla="*/ 537 w 31120"/>
                <a:gd name="connsiteY0" fmla="*/ 489 h 31120"/>
                <a:gd name="connsiteX1" fmla="*/ 31658 w 31120"/>
                <a:gd name="connsiteY1" fmla="*/ 489 h 31120"/>
                <a:gd name="connsiteX2" fmla="*/ 31658 w 31120"/>
                <a:gd name="connsiteY2" fmla="*/ 31610 h 31120"/>
                <a:gd name="connsiteX3" fmla="*/ 537 w 31120"/>
                <a:gd name="connsiteY3" fmla="*/ 3161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537" y="489"/>
                  </a:moveTo>
                  <a:lnTo>
                    <a:pt x="31658" y="489"/>
                  </a:lnTo>
                  <a:lnTo>
                    <a:pt x="31658" y="31610"/>
                  </a:lnTo>
                  <a:lnTo>
                    <a:pt x="537" y="3161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96" name="Полилиния: фигура 2595">
              <a:extLst>
                <a:ext uri="{FF2B5EF4-FFF2-40B4-BE49-F238E27FC236}">
                  <a16:creationId xmlns="" xmlns:a16="http://schemas.microsoft.com/office/drawing/2014/main" id="{63A4C734-D308-24F6-E072-BC7F36304C3F}"/>
                </a:ext>
              </a:extLst>
            </p:cNvPr>
            <p:cNvSpPr/>
            <p:nvPr/>
          </p:nvSpPr>
          <p:spPr>
            <a:xfrm>
              <a:off x="9126069" y="2385377"/>
              <a:ext cx="31120" cy="31120"/>
            </a:xfrm>
            <a:custGeom>
              <a:avLst/>
              <a:gdLst>
                <a:gd name="connsiteX0" fmla="*/ 585 w 31120"/>
                <a:gd name="connsiteY0" fmla="*/ 489 h 31120"/>
                <a:gd name="connsiteX1" fmla="*/ 31706 w 31120"/>
                <a:gd name="connsiteY1" fmla="*/ 489 h 31120"/>
                <a:gd name="connsiteX2" fmla="*/ 31706 w 31120"/>
                <a:gd name="connsiteY2" fmla="*/ 31610 h 31120"/>
                <a:gd name="connsiteX3" fmla="*/ 585 w 31120"/>
                <a:gd name="connsiteY3" fmla="*/ 3161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585" y="489"/>
                  </a:moveTo>
                  <a:lnTo>
                    <a:pt x="31706" y="489"/>
                  </a:lnTo>
                  <a:lnTo>
                    <a:pt x="31706" y="31610"/>
                  </a:lnTo>
                  <a:lnTo>
                    <a:pt x="585" y="3161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97" name="Полилиния: фигура 2596">
              <a:extLst>
                <a:ext uri="{FF2B5EF4-FFF2-40B4-BE49-F238E27FC236}">
                  <a16:creationId xmlns="" xmlns:a16="http://schemas.microsoft.com/office/drawing/2014/main" id="{E7E4C435-F023-F06B-514D-B3CD3E956D5F}"/>
                </a:ext>
              </a:extLst>
            </p:cNvPr>
            <p:cNvSpPr/>
            <p:nvPr/>
          </p:nvSpPr>
          <p:spPr>
            <a:xfrm>
              <a:off x="9186498" y="2385377"/>
              <a:ext cx="31120" cy="31120"/>
            </a:xfrm>
            <a:custGeom>
              <a:avLst/>
              <a:gdLst>
                <a:gd name="connsiteX0" fmla="*/ 633 w 31120"/>
                <a:gd name="connsiteY0" fmla="*/ 489 h 31120"/>
                <a:gd name="connsiteX1" fmla="*/ 31754 w 31120"/>
                <a:gd name="connsiteY1" fmla="*/ 489 h 31120"/>
                <a:gd name="connsiteX2" fmla="*/ 31754 w 31120"/>
                <a:gd name="connsiteY2" fmla="*/ 31610 h 31120"/>
                <a:gd name="connsiteX3" fmla="*/ 633 w 31120"/>
                <a:gd name="connsiteY3" fmla="*/ 3161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633" y="489"/>
                  </a:moveTo>
                  <a:lnTo>
                    <a:pt x="31754" y="489"/>
                  </a:lnTo>
                  <a:lnTo>
                    <a:pt x="31754" y="31610"/>
                  </a:lnTo>
                  <a:lnTo>
                    <a:pt x="633" y="3161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98" name="Полилиния: фигура 2597">
              <a:extLst>
                <a:ext uri="{FF2B5EF4-FFF2-40B4-BE49-F238E27FC236}">
                  <a16:creationId xmlns="" xmlns:a16="http://schemas.microsoft.com/office/drawing/2014/main" id="{F27C8734-F345-74DB-D060-C567EBD61F9A}"/>
                </a:ext>
              </a:extLst>
            </p:cNvPr>
            <p:cNvSpPr/>
            <p:nvPr/>
          </p:nvSpPr>
          <p:spPr>
            <a:xfrm>
              <a:off x="8461351" y="2415591"/>
              <a:ext cx="31120" cy="31120"/>
            </a:xfrm>
            <a:custGeom>
              <a:avLst/>
              <a:gdLst>
                <a:gd name="connsiteX0" fmla="*/ 57 w 31120"/>
                <a:gd name="connsiteY0" fmla="*/ 513 h 31120"/>
                <a:gd name="connsiteX1" fmla="*/ 31178 w 31120"/>
                <a:gd name="connsiteY1" fmla="*/ 513 h 31120"/>
                <a:gd name="connsiteX2" fmla="*/ 31178 w 31120"/>
                <a:gd name="connsiteY2" fmla="*/ 31634 h 31120"/>
                <a:gd name="connsiteX3" fmla="*/ 57 w 31120"/>
                <a:gd name="connsiteY3" fmla="*/ 31634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57" y="513"/>
                  </a:moveTo>
                  <a:lnTo>
                    <a:pt x="31178" y="513"/>
                  </a:lnTo>
                  <a:lnTo>
                    <a:pt x="31178" y="31634"/>
                  </a:lnTo>
                  <a:lnTo>
                    <a:pt x="57" y="31634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99" name="Полилиния: фигура 2598">
              <a:extLst>
                <a:ext uri="{FF2B5EF4-FFF2-40B4-BE49-F238E27FC236}">
                  <a16:creationId xmlns="" xmlns:a16="http://schemas.microsoft.com/office/drawing/2014/main" id="{1CA69500-0887-E4F5-8579-9E4212B0F862}"/>
                </a:ext>
              </a:extLst>
            </p:cNvPr>
            <p:cNvSpPr/>
            <p:nvPr/>
          </p:nvSpPr>
          <p:spPr>
            <a:xfrm>
              <a:off x="8551995" y="2415591"/>
              <a:ext cx="31120" cy="31120"/>
            </a:xfrm>
            <a:custGeom>
              <a:avLst/>
              <a:gdLst>
                <a:gd name="connsiteX0" fmla="*/ 129 w 31120"/>
                <a:gd name="connsiteY0" fmla="*/ 513 h 31120"/>
                <a:gd name="connsiteX1" fmla="*/ 31250 w 31120"/>
                <a:gd name="connsiteY1" fmla="*/ 513 h 31120"/>
                <a:gd name="connsiteX2" fmla="*/ 31250 w 31120"/>
                <a:gd name="connsiteY2" fmla="*/ 31634 h 31120"/>
                <a:gd name="connsiteX3" fmla="*/ 129 w 31120"/>
                <a:gd name="connsiteY3" fmla="*/ 31634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129" y="513"/>
                  </a:moveTo>
                  <a:lnTo>
                    <a:pt x="31250" y="513"/>
                  </a:lnTo>
                  <a:lnTo>
                    <a:pt x="31250" y="31634"/>
                  </a:lnTo>
                  <a:lnTo>
                    <a:pt x="129" y="31634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00" name="Полилиния: фигура 2599">
              <a:extLst>
                <a:ext uri="{FF2B5EF4-FFF2-40B4-BE49-F238E27FC236}">
                  <a16:creationId xmlns="" xmlns:a16="http://schemas.microsoft.com/office/drawing/2014/main" id="{095B57A1-E8F3-BCF5-C005-4A553C075939}"/>
                </a:ext>
              </a:extLst>
            </p:cNvPr>
            <p:cNvSpPr/>
            <p:nvPr/>
          </p:nvSpPr>
          <p:spPr>
            <a:xfrm>
              <a:off x="8703067" y="2415591"/>
              <a:ext cx="31120" cy="31120"/>
            </a:xfrm>
            <a:custGeom>
              <a:avLst/>
              <a:gdLst>
                <a:gd name="connsiteX0" fmla="*/ 249 w 31120"/>
                <a:gd name="connsiteY0" fmla="*/ 513 h 31120"/>
                <a:gd name="connsiteX1" fmla="*/ 31370 w 31120"/>
                <a:gd name="connsiteY1" fmla="*/ 513 h 31120"/>
                <a:gd name="connsiteX2" fmla="*/ 31370 w 31120"/>
                <a:gd name="connsiteY2" fmla="*/ 31634 h 31120"/>
                <a:gd name="connsiteX3" fmla="*/ 249 w 31120"/>
                <a:gd name="connsiteY3" fmla="*/ 31634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249" y="513"/>
                  </a:moveTo>
                  <a:lnTo>
                    <a:pt x="31370" y="513"/>
                  </a:lnTo>
                  <a:lnTo>
                    <a:pt x="31370" y="31634"/>
                  </a:lnTo>
                  <a:lnTo>
                    <a:pt x="249" y="31634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01" name="Полилиния: фигура 2600">
              <a:extLst>
                <a:ext uri="{FF2B5EF4-FFF2-40B4-BE49-F238E27FC236}">
                  <a16:creationId xmlns="" xmlns:a16="http://schemas.microsoft.com/office/drawing/2014/main" id="{74B0081E-A7C2-F61F-2CE3-7668AA815B92}"/>
                </a:ext>
              </a:extLst>
            </p:cNvPr>
            <p:cNvSpPr/>
            <p:nvPr/>
          </p:nvSpPr>
          <p:spPr>
            <a:xfrm>
              <a:off x="8733282" y="2415591"/>
              <a:ext cx="31120" cy="31120"/>
            </a:xfrm>
            <a:custGeom>
              <a:avLst/>
              <a:gdLst>
                <a:gd name="connsiteX0" fmla="*/ 273 w 31120"/>
                <a:gd name="connsiteY0" fmla="*/ 513 h 31120"/>
                <a:gd name="connsiteX1" fmla="*/ 31394 w 31120"/>
                <a:gd name="connsiteY1" fmla="*/ 513 h 31120"/>
                <a:gd name="connsiteX2" fmla="*/ 31394 w 31120"/>
                <a:gd name="connsiteY2" fmla="*/ 31634 h 31120"/>
                <a:gd name="connsiteX3" fmla="*/ 273 w 31120"/>
                <a:gd name="connsiteY3" fmla="*/ 31634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273" y="513"/>
                  </a:moveTo>
                  <a:lnTo>
                    <a:pt x="31394" y="513"/>
                  </a:lnTo>
                  <a:lnTo>
                    <a:pt x="31394" y="31634"/>
                  </a:lnTo>
                  <a:lnTo>
                    <a:pt x="273" y="31634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02" name="Полилиния: фигура 2601">
              <a:extLst>
                <a:ext uri="{FF2B5EF4-FFF2-40B4-BE49-F238E27FC236}">
                  <a16:creationId xmlns="" xmlns:a16="http://schemas.microsoft.com/office/drawing/2014/main" id="{0EEB7BCA-781C-73F2-8BB6-39ADE0FC1FA7}"/>
                </a:ext>
              </a:extLst>
            </p:cNvPr>
            <p:cNvSpPr/>
            <p:nvPr/>
          </p:nvSpPr>
          <p:spPr>
            <a:xfrm>
              <a:off x="8823925" y="2415591"/>
              <a:ext cx="31120" cy="31120"/>
            </a:xfrm>
            <a:custGeom>
              <a:avLst/>
              <a:gdLst>
                <a:gd name="connsiteX0" fmla="*/ 345 w 31120"/>
                <a:gd name="connsiteY0" fmla="*/ 513 h 31120"/>
                <a:gd name="connsiteX1" fmla="*/ 31466 w 31120"/>
                <a:gd name="connsiteY1" fmla="*/ 513 h 31120"/>
                <a:gd name="connsiteX2" fmla="*/ 31466 w 31120"/>
                <a:gd name="connsiteY2" fmla="*/ 31634 h 31120"/>
                <a:gd name="connsiteX3" fmla="*/ 345 w 31120"/>
                <a:gd name="connsiteY3" fmla="*/ 31634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345" y="513"/>
                  </a:moveTo>
                  <a:lnTo>
                    <a:pt x="31466" y="513"/>
                  </a:lnTo>
                  <a:lnTo>
                    <a:pt x="31466" y="31634"/>
                  </a:lnTo>
                  <a:lnTo>
                    <a:pt x="345" y="31634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03" name="Полилиния: фигура 2602">
              <a:extLst>
                <a:ext uri="{FF2B5EF4-FFF2-40B4-BE49-F238E27FC236}">
                  <a16:creationId xmlns="" xmlns:a16="http://schemas.microsoft.com/office/drawing/2014/main" id="{F92276F8-3DA3-D3D1-08DE-333AC16998C5}"/>
                </a:ext>
              </a:extLst>
            </p:cNvPr>
            <p:cNvSpPr/>
            <p:nvPr/>
          </p:nvSpPr>
          <p:spPr>
            <a:xfrm>
              <a:off x="8854139" y="2415591"/>
              <a:ext cx="31120" cy="31120"/>
            </a:xfrm>
            <a:custGeom>
              <a:avLst/>
              <a:gdLst>
                <a:gd name="connsiteX0" fmla="*/ 369 w 31120"/>
                <a:gd name="connsiteY0" fmla="*/ 513 h 31120"/>
                <a:gd name="connsiteX1" fmla="*/ 31490 w 31120"/>
                <a:gd name="connsiteY1" fmla="*/ 513 h 31120"/>
                <a:gd name="connsiteX2" fmla="*/ 31490 w 31120"/>
                <a:gd name="connsiteY2" fmla="*/ 31634 h 31120"/>
                <a:gd name="connsiteX3" fmla="*/ 369 w 31120"/>
                <a:gd name="connsiteY3" fmla="*/ 31634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369" y="513"/>
                  </a:moveTo>
                  <a:lnTo>
                    <a:pt x="31490" y="513"/>
                  </a:lnTo>
                  <a:lnTo>
                    <a:pt x="31490" y="31634"/>
                  </a:lnTo>
                  <a:lnTo>
                    <a:pt x="369" y="31634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04" name="Полилиния: фигура 2603">
              <a:extLst>
                <a:ext uri="{FF2B5EF4-FFF2-40B4-BE49-F238E27FC236}">
                  <a16:creationId xmlns="" xmlns:a16="http://schemas.microsoft.com/office/drawing/2014/main" id="{272DCFED-F0DE-7D11-F949-B475A9924082}"/>
                </a:ext>
              </a:extLst>
            </p:cNvPr>
            <p:cNvSpPr/>
            <p:nvPr/>
          </p:nvSpPr>
          <p:spPr>
            <a:xfrm>
              <a:off x="8914568" y="2415591"/>
              <a:ext cx="31120" cy="31120"/>
            </a:xfrm>
            <a:custGeom>
              <a:avLst/>
              <a:gdLst>
                <a:gd name="connsiteX0" fmla="*/ 417 w 31120"/>
                <a:gd name="connsiteY0" fmla="*/ 513 h 31120"/>
                <a:gd name="connsiteX1" fmla="*/ 31538 w 31120"/>
                <a:gd name="connsiteY1" fmla="*/ 513 h 31120"/>
                <a:gd name="connsiteX2" fmla="*/ 31538 w 31120"/>
                <a:gd name="connsiteY2" fmla="*/ 31634 h 31120"/>
                <a:gd name="connsiteX3" fmla="*/ 417 w 31120"/>
                <a:gd name="connsiteY3" fmla="*/ 31634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417" y="513"/>
                  </a:moveTo>
                  <a:lnTo>
                    <a:pt x="31538" y="513"/>
                  </a:lnTo>
                  <a:lnTo>
                    <a:pt x="31538" y="31634"/>
                  </a:lnTo>
                  <a:lnTo>
                    <a:pt x="417" y="31634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05" name="Полилиния: фигура 2604">
              <a:extLst>
                <a:ext uri="{FF2B5EF4-FFF2-40B4-BE49-F238E27FC236}">
                  <a16:creationId xmlns="" xmlns:a16="http://schemas.microsoft.com/office/drawing/2014/main" id="{BF2B594D-ABA7-C156-428F-644834DDD8C7}"/>
                </a:ext>
              </a:extLst>
            </p:cNvPr>
            <p:cNvSpPr/>
            <p:nvPr/>
          </p:nvSpPr>
          <p:spPr>
            <a:xfrm>
              <a:off x="9065641" y="2415591"/>
              <a:ext cx="31120" cy="31120"/>
            </a:xfrm>
            <a:custGeom>
              <a:avLst/>
              <a:gdLst>
                <a:gd name="connsiteX0" fmla="*/ 537 w 31120"/>
                <a:gd name="connsiteY0" fmla="*/ 513 h 31120"/>
                <a:gd name="connsiteX1" fmla="*/ 31658 w 31120"/>
                <a:gd name="connsiteY1" fmla="*/ 513 h 31120"/>
                <a:gd name="connsiteX2" fmla="*/ 31658 w 31120"/>
                <a:gd name="connsiteY2" fmla="*/ 31634 h 31120"/>
                <a:gd name="connsiteX3" fmla="*/ 537 w 31120"/>
                <a:gd name="connsiteY3" fmla="*/ 31634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537" y="513"/>
                  </a:moveTo>
                  <a:lnTo>
                    <a:pt x="31658" y="513"/>
                  </a:lnTo>
                  <a:lnTo>
                    <a:pt x="31658" y="31634"/>
                  </a:lnTo>
                  <a:lnTo>
                    <a:pt x="537" y="31634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06" name="Полилиния: фигура 2605">
              <a:extLst>
                <a:ext uri="{FF2B5EF4-FFF2-40B4-BE49-F238E27FC236}">
                  <a16:creationId xmlns="" xmlns:a16="http://schemas.microsoft.com/office/drawing/2014/main" id="{EA2C643F-6D84-9A99-94F8-70C6D2D1A54B}"/>
                </a:ext>
              </a:extLst>
            </p:cNvPr>
            <p:cNvSpPr/>
            <p:nvPr/>
          </p:nvSpPr>
          <p:spPr>
            <a:xfrm>
              <a:off x="9126069" y="2415591"/>
              <a:ext cx="31120" cy="31120"/>
            </a:xfrm>
            <a:custGeom>
              <a:avLst/>
              <a:gdLst>
                <a:gd name="connsiteX0" fmla="*/ 585 w 31120"/>
                <a:gd name="connsiteY0" fmla="*/ 513 h 31120"/>
                <a:gd name="connsiteX1" fmla="*/ 31706 w 31120"/>
                <a:gd name="connsiteY1" fmla="*/ 513 h 31120"/>
                <a:gd name="connsiteX2" fmla="*/ 31706 w 31120"/>
                <a:gd name="connsiteY2" fmla="*/ 31634 h 31120"/>
                <a:gd name="connsiteX3" fmla="*/ 585 w 31120"/>
                <a:gd name="connsiteY3" fmla="*/ 31634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585" y="513"/>
                  </a:moveTo>
                  <a:lnTo>
                    <a:pt x="31706" y="513"/>
                  </a:lnTo>
                  <a:lnTo>
                    <a:pt x="31706" y="31634"/>
                  </a:lnTo>
                  <a:lnTo>
                    <a:pt x="585" y="31634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07" name="Полилиния: фигура 2606">
              <a:extLst>
                <a:ext uri="{FF2B5EF4-FFF2-40B4-BE49-F238E27FC236}">
                  <a16:creationId xmlns="" xmlns:a16="http://schemas.microsoft.com/office/drawing/2014/main" id="{FBB4D639-831C-0DAF-846B-DF652AB8DF25}"/>
                </a:ext>
              </a:extLst>
            </p:cNvPr>
            <p:cNvSpPr/>
            <p:nvPr/>
          </p:nvSpPr>
          <p:spPr>
            <a:xfrm>
              <a:off x="9156284" y="2415591"/>
              <a:ext cx="31120" cy="31120"/>
            </a:xfrm>
            <a:custGeom>
              <a:avLst/>
              <a:gdLst>
                <a:gd name="connsiteX0" fmla="*/ 609 w 31120"/>
                <a:gd name="connsiteY0" fmla="*/ 513 h 31120"/>
                <a:gd name="connsiteX1" fmla="*/ 31730 w 31120"/>
                <a:gd name="connsiteY1" fmla="*/ 513 h 31120"/>
                <a:gd name="connsiteX2" fmla="*/ 31730 w 31120"/>
                <a:gd name="connsiteY2" fmla="*/ 31634 h 31120"/>
                <a:gd name="connsiteX3" fmla="*/ 609 w 31120"/>
                <a:gd name="connsiteY3" fmla="*/ 31634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609" y="513"/>
                  </a:moveTo>
                  <a:lnTo>
                    <a:pt x="31730" y="513"/>
                  </a:lnTo>
                  <a:lnTo>
                    <a:pt x="31730" y="31634"/>
                  </a:lnTo>
                  <a:lnTo>
                    <a:pt x="609" y="31634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08" name="Полилиния: фигура 2607">
              <a:extLst>
                <a:ext uri="{FF2B5EF4-FFF2-40B4-BE49-F238E27FC236}">
                  <a16:creationId xmlns="" xmlns:a16="http://schemas.microsoft.com/office/drawing/2014/main" id="{DF517BD8-03ED-5FC6-6C72-B07A61800856}"/>
                </a:ext>
              </a:extLst>
            </p:cNvPr>
            <p:cNvSpPr/>
            <p:nvPr/>
          </p:nvSpPr>
          <p:spPr>
            <a:xfrm>
              <a:off x="9186498" y="2415591"/>
              <a:ext cx="31120" cy="31120"/>
            </a:xfrm>
            <a:custGeom>
              <a:avLst/>
              <a:gdLst>
                <a:gd name="connsiteX0" fmla="*/ 633 w 31120"/>
                <a:gd name="connsiteY0" fmla="*/ 513 h 31120"/>
                <a:gd name="connsiteX1" fmla="*/ 31754 w 31120"/>
                <a:gd name="connsiteY1" fmla="*/ 513 h 31120"/>
                <a:gd name="connsiteX2" fmla="*/ 31754 w 31120"/>
                <a:gd name="connsiteY2" fmla="*/ 31634 h 31120"/>
                <a:gd name="connsiteX3" fmla="*/ 633 w 31120"/>
                <a:gd name="connsiteY3" fmla="*/ 31634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633" y="513"/>
                  </a:moveTo>
                  <a:lnTo>
                    <a:pt x="31754" y="513"/>
                  </a:lnTo>
                  <a:lnTo>
                    <a:pt x="31754" y="31634"/>
                  </a:lnTo>
                  <a:lnTo>
                    <a:pt x="633" y="31634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09" name="Полилиния: фигура 2608">
              <a:extLst>
                <a:ext uri="{FF2B5EF4-FFF2-40B4-BE49-F238E27FC236}">
                  <a16:creationId xmlns="" xmlns:a16="http://schemas.microsoft.com/office/drawing/2014/main" id="{3F84979C-655B-6BF8-ACDC-A8E60888CA3C}"/>
                </a:ext>
              </a:extLst>
            </p:cNvPr>
            <p:cNvSpPr/>
            <p:nvPr/>
          </p:nvSpPr>
          <p:spPr>
            <a:xfrm>
              <a:off x="9216713" y="2415591"/>
              <a:ext cx="31120" cy="31120"/>
            </a:xfrm>
            <a:custGeom>
              <a:avLst/>
              <a:gdLst>
                <a:gd name="connsiteX0" fmla="*/ 657 w 31120"/>
                <a:gd name="connsiteY0" fmla="*/ 513 h 31120"/>
                <a:gd name="connsiteX1" fmla="*/ 31778 w 31120"/>
                <a:gd name="connsiteY1" fmla="*/ 513 h 31120"/>
                <a:gd name="connsiteX2" fmla="*/ 31778 w 31120"/>
                <a:gd name="connsiteY2" fmla="*/ 31634 h 31120"/>
                <a:gd name="connsiteX3" fmla="*/ 657 w 31120"/>
                <a:gd name="connsiteY3" fmla="*/ 31634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657" y="513"/>
                  </a:moveTo>
                  <a:lnTo>
                    <a:pt x="31778" y="513"/>
                  </a:lnTo>
                  <a:lnTo>
                    <a:pt x="31778" y="31634"/>
                  </a:lnTo>
                  <a:lnTo>
                    <a:pt x="657" y="31634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10" name="Полилиния: фигура 2609">
              <a:extLst>
                <a:ext uri="{FF2B5EF4-FFF2-40B4-BE49-F238E27FC236}">
                  <a16:creationId xmlns="" xmlns:a16="http://schemas.microsoft.com/office/drawing/2014/main" id="{6F2BC54D-5C20-8755-DC04-C3F85082D2CD}"/>
                </a:ext>
              </a:extLst>
            </p:cNvPr>
            <p:cNvSpPr/>
            <p:nvPr/>
          </p:nvSpPr>
          <p:spPr>
            <a:xfrm>
              <a:off x="9277142" y="2415591"/>
              <a:ext cx="31120" cy="31120"/>
            </a:xfrm>
            <a:custGeom>
              <a:avLst/>
              <a:gdLst>
                <a:gd name="connsiteX0" fmla="*/ 705 w 31120"/>
                <a:gd name="connsiteY0" fmla="*/ 513 h 31120"/>
                <a:gd name="connsiteX1" fmla="*/ 31826 w 31120"/>
                <a:gd name="connsiteY1" fmla="*/ 513 h 31120"/>
                <a:gd name="connsiteX2" fmla="*/ 31826 w 31120"/>
                <a:gd name="connsiteY2" fmla="*/ 31634 h 31120"/>
                <a:gd name="connsiteX3" fmla="*/ 705 w 31120"/>
                <a:gd name="connsiteY3" fmla="*/ 31634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705" y="513"/>
                  </a:moveTo>
                  <a:lnTo>
                    <a:pt x="31826" y="513"/>
                  </a:lnTo>
                  <a:lnTo>
                    <a:pt x="31826" y="31634"/>
                  </a:lnTo>
                  <a:lnTo>
                    <a:pt x="705" y="31634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11" name="Полилиния: фигура 2610">
              <a:extLst>
                <a:ext uri="{FF2B5EF4-FFF2-40B4-BE49-F238E27FC236}">
                  <a16:creationId xmlns="" xmlns:a16="http://schemas.microsoft.com/office/drawing/2014/main" id="{273D4BAA-86F3-6E31-AD5A-C038CE9C8413}"/>
                </a:ext>
              </a:extLst>
            </p:cNvPr>
            <p:cNvSpPr/>
            <p:nvPr/>
          </p:nvSpPr>
          <p:spPr>
            <a:xfrm>
              <a:off x="8461351" y="2445806"/>
              <a:ext cx="31120" cy="31120"/>
            </a:xfrm>
            <a:custGeom>
              <a:avLst/>
              <a:gdLst>
                <a:gd name="connsiteX0" fmla="*/ 57 w 31120"/>
                <a:gd name="connsiteY0" fmla="*/ 537 h 31120"/>
                <a:gd name="connsiteX1" fmla="*/ 31178 w 31120"/>
                <a:gd name="connsiteY1" fmla="*/ 537 h 31120"/>
                <a:gd name="connsiteX2" fmla="*/ 31178 w 31120"/>
                <a:gd name="connsiteY2" fmla="*/ 31658 h 31120"/>
                <a:gd name="connsiteX3" fmla="*/ 57 w 31120"/>
                <a:gd name="connsiteY3" fmla="*/ 3165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57" y="537"/>
                  </a:moveTo>
                  <a:lnTo>
                    <a:pt x="31178" y="537"/>
                  </a:lnTo>
                  <a:lnTo>
                    <a:pt x="31178" y="31658"/>
                  </a:lnTo>
                  <a:lnTo>
                    <a:pt x="57" y="3165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12" name="Полилиния: фигура 2611">
              <a:extLst>
                <a:ext uri="{FF2B5EF4-FFF2-40B4-BE49-F238E27FC236}">
                  <a16:creationId xmlns="" xmlns:a16="http://schemas.microsoft.com/office/drawing/2014/main" id="{FB07C62D-0733-5E63-A665-3B9F574D900C}"/>
                </a:ext>
              </a:extLst>
            </p:cNvPr>
            <p:cNvSpPr/>
            <p:nvPr/>
          </p:nvSpPr>
          <p:spPr>
            <a:xfrm>
              <a:off x="8521780" y="2445806"/>
              <a:ext cx="31120" cy="31120"/>
            </a:xfrm>
            <a:custGeom>
              <a:avLst/>
              <a:gdLst>
                <a:gd name="connsiteX0" fmla="*/ 105 w 31120"/>
                <a:gd name="connsiteY0" fmla="*/ 537 h 31120"/>
                <a:gd name="connsiteX1" fmla="*/ 31226 w 31120"/>
                <a:gd name="connsiteY1" fmla="*/ 537 h 31120"/>
                <a:gd name="connsiteX2" fmla="*/ 31226 w 31120"/>
                <a:gd name="connsiteY2" fmla="*/ 31658 h 31120"/>
                <a:gd name="connsiteX3" fmla="*/ 105 w 31120"/>
                <a:gd name="connsiteY3" fmla="*/ 3165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105" y="537"/>
                  </a:moveTo>
                  <a:lnTo>
                    <a:pt x="31226" y="537"/>
                  </a:lnTo>
                  <a:lnTo>
                    <a:pt x="31226" y="31658"/>
                  </a:lnTo>
                  <a:lnTo>
                    <a:pt x="105" y="3165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13" name="Полилиния: фигура 2612">
              <a:extLst>
                <a:ext uri="{FF2B5EF4-FFF2-40B4-BE49-F238E27FC236}">
                  <a16:creationId xmlns="" xmlns:a16="http://schemas.microsoft.com/office/drawing/2014/main" id="{0E961357-606D-31AC-EC0F-BE55A6B18E5E}"/>
                </a:ext>
              </a:extLst>
            </p:cNvPr>
            <p:cNvSpPr/>
            <p:nvPr/>
          </p:nvSpPr>
          <p:spPr>
            <a:xfrm>
              <a:off x="8551995" y="2445806"/>
              <a:ext cx="31120" cy="31120"/>
            </a:xfrm>
            <a:custGeom>
              <a:avLst/>
              <a:gdLst>
                <a:gd name="connsiteX0" fmla="*/ 129 w 31120"/>
                <a:gd name="connsiteY0" fmla="*/ 537 h 31120"/>
                <a:gd name="connsiteX1" fmla="*/ 31250 w 31120"/>
                <a:gd name="connsiteY1" fmla="*/ 537 h 31120"/>
                <a:gd name="connsiteX2" fmla="*/ 31250 w 31120"/>
                <a:gd name="connsiteY2" fmla="*/ 31658 h 31120"/>
                <a:gd name="connsiteX3" fmla="*/ 129 w 31120"/>
                <a:gd name="connsiteY3" fmla="*/ 3165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129" y="537"/>
                  </a:moveTo>
                  <a:lnTo>
                    <a:pt x="31250" y="537"/>
                  </a:lnTo>
                  <a:lnTo>
                    <a:pt x="31250" y="31658"/>
                  </a:lnTo>
                  <a:lnTo>
                    <a:pt x="129" y="3165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14" name="Полилиния: фигура 2613">
              <a:extLst>
                <a:ext uri="{FF2B5EF4-FFF2-40B4-BE49-F238E27FC236}">
                  <a16:creationId xmlns="" xmlns:a16="http://schemas.microsoft.com/office/drawing/2014/main" id="{4B362E05-42D7-7AC9-A4E1-1B2AD9528BB2}"/>
                </a:ext>
              </a:extLst>
            </p:cNvPr>
            <p:cNvSpPr/>
            <p:nvPr/>
          </p:nvSpPr>
          <p:spPr>
            <a:xfrm>
              <a:off x="8582209" y="2445806"/>
              <a:ext cx="31120" cy="31120"/>
            </a:xfrm>
            <a:custGeom>
              <a:avLst/>
              <a:gdLst>
                <a:gd name="connsiteX0" fmla="*/ 153 w 31120"/>
                <a:gd name="connsiteY0" fmla="*/ 537 h 31120"/>
                <a:gd name="connsiteX1" fmla="*/ 31274 w 31120"/>
                <a:gd name="connsiteY1" fmla="*/ 537 h 31120"/>
                <a:gd name="connsiteX2" fmla="*/ 31274 w 31120"/>
                <a:gd name="connsiteY2" fmla="*/ 31658 h 31120"/>
                <a:gd name="connsiteX3" fmla="*/ 153 w 31120"/>
                <a:gd name="connsiteY3" fmla="*/ 3165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153" y="537"/>
                  </a:moveTo>
                  <a:lnTo>
                    <a:pt x="31274" y="537"/>
                  </a:lnTo>
                  <a:lnTo>
                    <a:pt x="31274" y="31658"/>
                  </a:lnTo>
                  <a:lnTo>
                    <a:pt x="153" y="3165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15" name="Полилиния: фигура 2614">
              <a:extLst>
                <a:ext uri="{FF2B5EF4-FFF2-40B4-BE49-F238E27FC236}">
                  <a16:creationId xmlns="" xmlns:a16="http://schemas.microsoft.com/office/drawing/2014/main" id="{F6E968CE-AC73-F2F3-CDFD-D5B8A5DA4AFD}"/>
                </a:ext>
              </a:extLst>
            </p:cNvPr>
            <p:cNvSpPr/>
            <p:nvPr/>
          </p:nvSpPr>
          <p:spPr>
            <a:xfrm>
              <a:off x="8642638" y="2445806"/>
              <a:ext cx="31120" cy="31120"/>
            </a:xfrm>
            <a:custGeom>
              <a:avLst/>
              <a:gdLst>
                <a:gd name="connsiteX0" fmla="*/ 201 w 31120"/>
                <a:gd name="connsiteY0" fmla="*/ 537 h 31120"/>
                <a:gd name="connsiteX1" fmla="*/ 31322 w 31120"/>
                <a:gd name="connsiteY1" fmla="*/ 537 h 31120"/>
                <a:gd name="connsiteX2" fmla="*/ 31322 w 31120"/>
                <a:gd name="connsiteY2" fmla="*/ 31658 h 31120"/>
                <a:gd name="connsiteX3" fmla="*/ 201 w 31120"/>
                <a:gd name="connsiteY3" fmla="*/ 3165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201" y="537"/>
                  </a:moveTo>
                  <a:lnTo>
                    <a:pt x="31322" y="537"/>
                  </a:lnTo>
                  <a:lnTo>
                    <a:pt x="31322" y="31658"/>
                  </a:lnTo>
                  <a:lnTo>
                    <a:pt x="201" y="3165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16" name="Полилиния: фигура 2615">
              <a:extLst>
                <a:ext uri="{FF2B5EF4-FFF2-40B4-BE49-F238E27FC236}">
                  <a16:creationId xmlns="" xmlns:a16="http://schemas.microsoft.com/office/drawing/2014/main" id="{64DFEDD6-FB55-779A-D82A-2EA25CCC72BD}"/>
                </a:ext>
              </a:extLst>
            </p:cNvPr>
            <p:cNvSpPr/>
            <p:nvPr/>
          </p:nvSpPr>
          <p:spPr>
            <a:xfrm>
              <a:off x="8672853" y="2445806"/>
              <a:ext cx="31120" cy="31120"/>
            </a:xfrm>
            <a:custGeom>
              <a:avLst/>
              <a:gdLst>
                <a:gd name="connsiteX0" fmla="*/ 225 w 31120"/>
                <a:gd name="connsiteY0" fmla="*/ 537 h 31120"/>
                <a:gd name="connsiteX1" fmla="*/ 31346 w 31120"/>
                <a:gd name="connsiteY1" fmla="*/ 537 h 31120"/>
                <a:gd name="connsiteX2" fmla="*/ 31346 w 31120"/>
                <a:gd name="connsiteY2" fmla="*/ 31658 h 31120"/>
                <a:gd name="connsiteX3" fmla="*/ 225 w 31120"/>
                <a:gd name="connsiteY3" fmla="*/ 3165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225" y="537"/>
                  </a:moveTo>
                  <a:lnTo>
                    <a:pt x="31346" y="537"/>
                  </a:lnTo>
                  <a:lnTo>
                    <a:pt x="31346" y="31658"/>
                  </a:lnTo>
                  <a:lnTo>
                    <a:pt x="225" y="3165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17" name="Полилиния: фигура 2616">
              <a:extLst>
                <a:ext uri="{FF2B5EF4-FFF2-40B4-BE49-F238E27FC236}">
                  <a16:creationId xmlns="" xmlns:a16="http://schemas.microsoft.com/office/drawing/2014/main" id="{088F7A49-11D9-5EC5-E438-1EC83CEF813C}"/>
                </a:ext>
              </a:extLst>
            </p:cNvPr>
            <p:cNvSpPr/>
            <p:nvPr/>
          </p:nvSpPr>
          <p:spPr>
            <a:xfrm>
              <a:off x="8763496" y="2445806"/>
              <a:ext cx="31120" cy="31120"/>
            </a:xfrm>
            <a:custGeom>
              <a:avLst/>
              <a:gdLst>
                <a:gd name="connsiteX0" fmla="*/ 297 w 31120"/>
                <a:gd name="connsiteY0" fmla="*/ 537 h 31120"/>
                <a:gd name="connsiteX1" fmla="*/ 31418 w 31120"/>
                <a:gd name="connsiteY1" fmla="*/ 537 h 31120"/>
                <a:gd name="connsiteX2" fmla="*/ 31418 w 31120"/>
                <a:gd name="connsiteY2" fmla="*/ 31658 h 31120"/>
                <a:gd name="connsiteX3" fmla="*/ 297 w 31120"/>
                <a:gd name="connsiteY3" fmla="*/ 3165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297" y="537"/>
                  </a:moveTo>
                  <a:lnTo>
                    <a:pt x="31418" y="537"/>
                  </a:lnTo>
                  <a:lnTo>
                    <a:pt x="31418" y="31658"/>
                  </a:lnTo>
                  <a:lnTo>
                    <a:pt x="297" y="3165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18" name="Полилиния: фигура 2617">
              <a:extLst>
                <a:ext uri="{FF2B5EF4-FFF2-40B4-BE49-F238E27FC236}">
                  <a16:creationId xmlns="" xmlns:a16="http://schemas.microsoft.com/office/drawing/2014/main" id="{99498881-1E54-5700-F73B-E5C1BAEEFE19}"/>
                </a:ext>
              </a:extLst>
            </p:cNvPr>
            <p:cNvSpPr/>
            <p:nvPr/>
          </p:nvSpPr>
          <p:spPr>
            <a:xfrm>
              <a:off x="8854139" y="2445806"/>
              <a:ext cx="31120" cy="31120"/>
            </a:xfrm>
            <a:custGeom>
              <a:avLst/>
              <a:gdLst>
                <a:gd name="connsiteX0" fmla="*/ 369 w 31120"/>
                <a:gd name="connsiteY0" fmla="*/ 537 h 31120"/>
                <a:gd name="connsiteX1" fmla="*/ 31490 w 31120"/>
                <a:gd name="connsiteY1" fmla="*/ 537 h 31120"/>
                <a:gd name="connsiteX2" fmla="*/ 31490 w 31120"/>
                <a:gd name="connsiteY2" fmla="*/ 31658 h 31120"/>
                <a:gd name="connsiteX3" fmla="*/ 369 w 31120"/>
                <a:gd name="connsiteY3" fmla="*/ 3165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369" y="537"/>
                  </a:moveTo>
                  <a:lnTo>
                    <a:pt x="31490" y="537"/>
                  </a:lnTo>
                  <a:lnTo>
                    <a:pt x="31490" y="31658"/>
                  </a:lnTo>
                  <a:lnTo>
                    <a:pt x="369" y="3165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19" name="Полилиния: фигура 2618">
              <a:extLst>
                <a:ext uri="{FF2B5EF4-FFF2-40B4-BE49-F238E27FC236}">
                  <a16:creationId xmlns="" xmlns:a16="http://schemas.microsoft.com/office/drawing/2014/main" id="{BA8830D1-2A6A-6E4B-7AE6-CA87CB41F69E}"/>
                </a:ext>
              </a:extLst>
            </p:cNvPr>
            <p:cNvSpPr/>
            <p:nvPr/>
          </p:nvSpPr>
          <p:spPr>
            <a:xfrm>
              <a:off x="8914568" y="2445806"/>
              <a:ext cx="31120" cy="31120"/>
            </a:xfrm>
            <a:custGeom>
              <a:avLst/>
              <a:gdLst>
                <a:gd name="connsiteX0" fmla="*/ 417 w 31120"/>
                <a:gd name="connsiteY0" fmla="*/ 537 h 31120"/>
                <a:gd name="connsiteX1" fmla="*/ 31538 w 31120"/>
                <a:gd name="connsiteY1" fmla="*/ 537 h 31120"/>
                <a:gd name="connsiteX2" fmla="*/ 31538 w 31120"/>
                <a:gd name="connsiteY2" fmla="*/ 31658 h 31120"/>
                <a:gd name="connsiteX3" fmla="*/ 417 w 31120"/>
                <a:gd name="connsiteY3" fmla="*/ 3165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417" y="537"/>
                  </a:moveTo>
                  <a:lnTo>
                    <a:pt x="31538" y="537"/>
                  </a:lnTo>
                  <a:lnTo>
                    <a:pt x="31538" y="31658"/>
                  </a:lnTo>
                  <a:lnTo>
                    <a:pt x="417" y="3165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20" name="Полилиния: фигура 2619">
              <a:extLst>
                <a:ext uri="{FF2B5EF4-FFF2-40B4-BE49-F238E27FC236}">
                  <a16:creationId xmlns="" xmlns:a16="http://schemas.microsoft.com/office/drawing/2014/main" id="{C9D265CA-CD18-2089-2A57-B1E7BE2CC5F9}"/>
                </a:ext>
              </a:extLst>
            </p:cNvPr>
            <p:cNvSpPr/>
            <p:nvPr/>
          </p:nvSpPr>
          <p:spPr>
            <a:xfrm>
              <a:off x="8944783" y="2445806"/>
              <a:ext cx="31120" cy="31120"/>
            </a:xfrm>
            <a:custGeom>
              <a:avLst/>
              <a:gdLst>
                <a:gd name="connsiteX0" fmla="*/ 441 w 31120"/>
                <a:gd name="connsiteY0" fmla="*/ 537 h 31120"/>
                <a:gd name="connsiteX1" fmla="*/ 31562 w 31120"/>
                <a:gd name="connsiteY1" fmla="*/ 537 h 31120"/>
                <a:gd name="connsiteX2" fmla="*/ 31562 w 31120"/>
                <a:gd name="connsiteY2" fmla="*/ 31658 h 31120"/>
                <a:gd name="connsiteX3" fmla="*/ 441 w 31120"/>
                <a:gd name="connsiteY3" fmla="*/ 3165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441" y="537"/>
                  </a:moveTo>
                  <a:lnTo>
                    <a:pt x="31562" y="537"/>
                  </a:lnTo>
                  <a:lnTo>
                    <a:pt x="31562" y="31658"/>
                  </a:lnTo>
                  <a:lnTo>
                    <a:pt x="441" y="3165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21" name="Полилиния: фигура 2620">
              <a:extLst>
                <a:ext uri="{FF2B5EF4-FFF2-40B4-BE49-F238E27FC236}">
                  <a16:creationId xmlns="" xmlns:a16="http://schemas.microsoft.com/office/drawing/2014/main" id="{88D00101-C28C-2EDD-2048-6450AD128D14}"/>
                </a:ext>
              </a:extLst>
            </p:cNvPr>
            <p:cNvSpPr/>
            <p:nvPr/>
          </p:nvSpPr>
          <p:spPr>
            <a:xfrm>
              <a:off x="8974997" y="2445806"/>
              <a:ext cx="31120" cy="31120"/>
            </a:xfrm>
            <a:custGeom>
              <a:avLst/>
              <a:gdLst>
                <a:gd name="connsiteX0" fmla="*/ 465 w 31120"/>
                <a:gd name="connsiteY0" fmla="*/ 537 h 31120"/>
                <a:gd name="connsiteX1" fmla="*/ 31586 w 31120"/>
                <a:gd name="connsiteY1" fmla="*/ 537 h 31120"/>
                <a:gd name="connsiteX2" fmla="*/ 31586 w 31120"/>
                <a:gd name="connsiteY2" fmla="*/ 31658 h 31120"/>
                <a:gd name="connsiteX3" fmla="*/ 465 w 31120"/>
                <a:gd name="connsiteY3" fmla="*/ 3165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465" y="537"/>
                  </a:moveTo>
                  <a:lnTo>
                    <a:pt x="31586" y="537"/>
                  </a:lnTo>
                  <a:lnTo>
                    <a:pt x="31586" y="31658"/>
                  </a:lnTo>
                  <a:lnTo>
                    <a:pt x="465" y="3165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22" name="Полилиния: фигура 2621">
              <a:extLst>
                <a:ext uri="{FF2B5EF4-FFF2-40B4-BE49-F238E27FC236}">
                  <a16:creationId xmlns="" xmlns:a16="http://schemas.microsoft.com/office/drawing/2014/main" id="{B819A449-507F-76FE-4BDF-CEA3D2A0F25D}"/>
                </a:ext>
              </a:extLst>
            </p:cNvPr>
            <p:cNvSpPr/>
            <p:nvPr/>
          </p:nvSpPr>
          <p:spPr>
            <a:xfrm>
              <a:off x="9035426" y="2445806"/>
              <a:ext cx="31120" cy="31120"/>
            </a:xfrm>
            <a:custGeom>
              <a:avLst/>
              <a:gdLst>
                <a:gd name="connsiteX0" fmla="*/ 513 w 31120"/>
                <a:gd name="connsiteY0" fmla="*/ 537 h 31120"/>
                <a:gd name="connsiteX1" fmla="*/ 31634 w 31120"/>
                <a:gd name="connsiteY1" fmla="*/ 537 h 31120"/>
                <a:gd name="connsiteX2" fmla="*/ 31634 w 31120"/>
                <a:gd name="connsiteY2" fmla="*/ 31658 h 31120"/>
                <a:gd name="connsiteX3" fmla="*/ 513 w 31120"/>
                <a:gd name="connsiteY3" fmla="*/ 3165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513" y="537"/>
                  </a:moveTo>
                  <a:lnTo>
                    <a:pt x="31634" y="537"/>
                  </a:lnTo>
                  <a:lnTo>
                    <a:pt x="31634" y="31658"/>
                  </a:lnTo>
                  <a:lnTo>
                    <a:pt x="513" y="3165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23" name="Полилиния: фигура 2622">
              <a:extLst>
                <a:ext uri="{FF2B5EF4-FFF2-40B4-BE49-F238E27FC236}">
                  <a16:creationId xmlns="" xmlns:a16="http://schemas.microsoft.com/office/drawing/2014/main" id="{BFB0AB31-35CD-9D1D-5F81-0856ABD64ACF}"/>
                </a:ext>
              </a:extLst>
            </p:cNvPr>
            <p:cNvSpPr/>
            <p:nvPr/>
          </p:nvSpPr>
          <p:spPr>
            <a:xfrm>
              <a:off x="9065641" y="2445806"/>
              <a:ext cx="31120" cy="31120"/>
            </a:xfrm>
            <a:custGeom>
              <a:avLst/>
              <a:gdLst>
                <a:gd name="connsiteX0" fmla="*/ 537 w 31120"/>
                <a:gd name="connsiteY0" fmla="*/ 537 h 31120"/>
                <a:gd name="connsiteX1" fmla="*/ 31658 w 31120"/>
                <a:gd name="connsiteY1" fmla="*/ 537 h 31120"/>
                <a:gd name="connsiteX2" fmla="*/ 31658 w 31120"/>
                <a:gd name="connsiteY2" fmla="*/ 31658 h 31120"/>
                <a:gd name="connsiteX3" fmla="*/ 537 w 31120"/>
                <a:gd name="connsiteY3" fmla="*/ 3165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537" y="537"/>
                  </a:moveTo>
                  <a:lnTo>
                    <a:pt x="31658" y="537"/>
                  </a:lnTo>
                  <a:lnTo>
                    <a:pt x="31658" y="31658"/>
                  </a:lnTo>
                  <a:lnTo>
                    <a:pt x="537" y="3165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24" name="Полилиния: фигура 2623">
              <a:extLst>
                <a:ext uri="{FF2B5EF4-FFF2-40B4-BE49-F238E27FC236}">
                  <a16:creationId xmlns="" xmlns:a16="http://schemas.microsoft.com/office/drawing/2014/main" id="{A523634D-8730-7BDE-91AE-B56F2E6FC6D8}"/>
                </a:ext>
              </a:extLst>
            </p:cNvPr>
            <p:cNvSpPr/>
            <p:nvPr/>
          </p:nvSpPr>
          <p:spPr>
            <a:xfrm>
              <a:off x="9095855" y="2445806"/>
              <a:ext cx="31120" cy="31120"/>
            </a:xfrm>
            <a:custGeom>
              <a:avLst/>
              <a:gdLst>
                <a:gd name="connsiteX0" fmla="*/ 561 w 31120"/>
                <a:gd name="connsiteY0" fmla="*/ 537 h 31120"/>
                <a:gd name="connsiteX1" fmla="*/ 31682 w 31120"/>
                <a:gd name="connsiteY1" fmla="*/ 537 h 31120"/>
                <a:gd name="connsiteX2" fmla="*/ 31682 w 31120"/>
                <a:gd name="connsiteY2" fmla="*/ 31658 h 31120"/>
                <a:gd name="connsiteX3" fmla="*/ 561 w 31120"/>
                <a:gd name="connsiteY3" fmla="*/ 3165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561" y="537"/>
                  </a:moveTo>
                  <a:lnTo>
                    <a:pt x="31682" y="537"/>
                  </a:lnTo>
                  <a:lnTo>
                    <a:pt x="31682" y="31658"/>
                  </a:lnTo>
                  <a:lnTo>
                    <a:pt x="561" y="3165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25" name="Полилиния: фигура 2624">
              <a:extLst>
                <a:ext uri="{FF2B5EF4-FFF2-40B4-BE49-F238E27FC236}">
                  <a16:creationId xmlns="" xmlns:a16="http://schemas.microsoft.com/office/drawing/2014/main" id="{D9CCC27D-5F66-3509-5E76-0F4703887B3B}"/>
                </a:ext>
              </a:extLst>
            </p:cNvPr>
            <p:cNvSpPr/>
            <p:nvPr/>
          </p:nvSpPr>
          <p:spPr>
            <a:xfrm>
              <a:off x="9126069" y="2445806"/>
              <a:ext cx="31120" cy="31120"/>
            </a:xfrm>
            <a:custGeom>
              <a:avLst/>
              <a:gdLst>
                <a:gd name="connsiteX0" fmla="*/ 585 w 31120"/>
                <a:gd name="connsiteY0" fmla="*/ 537 h 31120"/>
                <a:gd name="connsiteX1" fmla="*/ 31706 w 31120"/>
                <a:gd name="connsiteY1" fmla="*/ 537 h 31120"/>
                <a:gd name="connsiteX2" fmla="*/ 31706 w 31120"/>
                <a:gd name="connsiteY2" fmla="*/ 31658 h 31120"/>
                <a:gd name="connsiteX3" fmla="*/ 585 w 31120"/>
                <a:gd name="connsiteY3" fmla="*/ 3165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585" y="537"/>
                  </a:moveTo>
                  <a:lnTo>
                    <a:pt x="31706" y="537"/>
                  </a:lnTo>
                  <a:lnTo>
                    <a:pt x="31706" y="31658"/>
                  </a:lnTo>
                  <a:lnTo>
                    <a:pt x="585" y="3165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26" name="Полилиния: фигура 2625">
              <a:extLst>
                <a:ext uri="{FF2B5EF4-FFF2-40B4-BE49-F238E27FC236}">
                  <a16:creationId xmlns="" xmlns:a16="http://schemas.microsoft.com/office/drawing/2014/main" id="{9CCEE1AB-24DA-4855-9786-27AF2675EAB8}"/>
                </a:ext>
              </a:extLst>
            </p:cNvPr>
            <p:cNvSpPr/>
            <p:nvPr/>
          </p:nvSpPr>
          <p:spPr>
            <a:xfrm>
              <a:off x="9156284" y="2445806"/>
              <a:ext cx="31120" cy="31120"/>
            </a:xfrm>
            <a:custGeom>
              <a:avLst/>
              <a:gdLst>
                <a:gd name="connsiteX0" fmla="*/ 609 w 31120"/>
                <a:gd name="connsiteY0" fmla="*/ 537 h 31120"/>
                <a:gd name="connsiteX1" fmla="*/ 31730 w 31120"/>
                <a:gd name="connsiteY1" fmla="*/ 537 h 31120"/>
                <a:gd name="connsiteX2" fmla="*/ 31730 w 31120"/>
                <a:gd name="connsiteY2" fmla="*/ 31658 h 31120"/>
                <a:gd name="connsiteX3" fmla="*/ 609 w 31120"/>
                <a:gd name="connsiteY3" fmla="*/ 3165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609" y="537"/>
                  </a:moveTo>
                  <a:lnTo>
                    <a:pt x="31730" y="537"/>
                  </a:lnTo>
                  <a:lnTo>
                    <a:pt x="31730" y="31658"/>
                  </a:lnTo>
                  <a:lnTo>
                    <a:pt x="609" y="3165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27" name="Полилиния: фигура 2626">
              <a:extLst>
                <a:ext uri="{FF2B5EF4-FFF2-40B4-BE49-F238E27FC236}">
                  <a16:creationId xmlns="" xmlns:a16="http://schemas.microsoft.com/office/drawing/2014/main" id="{092475C3-D84F-E982-83D1-B2203A4A7B3E}"/>
                </a:ext>
              </a:extLst>
            </p:cNvPr>
            <p:cNvSpPr/>
            <p:nvPr/>
          </p:nvSpPr>
          <p:spPr>
            <a:xfrm>
              <a:off x="9186498" y="2445806"/>
              <a:ext cx="31120" cy="31120"/>
            </a:xfrm>
            <a:custGeom>
              <a:avLst/>
              <a:gdLst>
                <a:gd name="connsiteX0" fmla="*/ 633 w 31120"/>
                <a:gd name="connsiteY0" fmla="*/ 537 h 31120"/>
                <a:gd name="connsiteX1" fmla="*/ 31754 w 31120"/>
                <a:gd name="connsiteY1" fmla="*/ 537 h 31120"/>
                <a:gd name="connsiteX2" fmla="*/ 31754 w 31120"/>
                <a:gd name="connsiteY2" fmla="*/ 31658 h 31120"/>
                <a:gd name="connsiteX3" fmla="*/ 633 w 31120"/>
                <a:gd name="connsiteY3" fmla="*/ 3165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633" y="537"/>
                  </a:moveTo>
                  <a:lnTo>
                    <a:pt x="31754" y="537"/>
                  </a:lnTo>
                  <a:lnTo>
                    <a:pt x="31754" y="31658"/>
                  </a:lnTo>
                  <a:lnTo>
                    <a:pt x="633" y="3165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28" name="Полилиния: фигура 2627">
              <a:extLst>
                <a:ext uri="{FF2B5EF4-FFF2-40B4-BE49-F238E27FC236}">
                  <a16:creationId xmlns="" xmlns:a16="http://schemas.microsoft.com/office/drawing/2014/main" id="{E7AC3830-CCCD-7EDF-B643-A445A662C0CF}"/>
                </a:ext>
              </a:extLst>
            </p:cNvPr>
            <p:cNvSpPr/>
            <p:nvPr/>
          </p:nvSpPr>
          <p:spPr>
            <a:xfrm>
              <a:off x="9246927" y="2445806"/>
              <a:ext cx="31120" cy="31120"/>
            </a:xfrm>
            <a:custGeom>
              <a:avLst/>
              <a:gdLst>
                <a:gd name="connsiteX0" fmla="*/ 681 w 31120"/>
                <a:gd name="connsiteY0" fmla="*/ 537 h 31120"/>
                <a:gd name="connsiteX1" fmla="*/ 31802 w 31120"/>
                <a:gd name="connsiteY1" fmla="*/ 537 h 31120"/>
                <a:gd name="connsiteX2" fmla="*/ 31802 w 31120"/>
                <a:gd name="connsiteY2" fmla="*/ 31658 h 31120"/>
                <a:gd name="connsiteX3" fmla="*/ 681 w 31120"/>
                <a:gd name="connsiteY3" fmla="*/ 3165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681" y="537"/>
                  </a:moveTo>
                  <a:lnTo>
                    <a:pt x="31802" y="537"/>
                  </a:lnTo>
                  <a:lnTo>
                    <a:pt x="31802" y="31658"/>
                  </a:lnTo>
                  <a:lnTo>
                    <a:pt x="681" y="3165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29" name="Полилиния: фигура 2628">
              <a:extLst>
                <a:ext uri="{FF2B5EF4-FFF2-40B4-BE49-F238E27FC236}">
                  <a16:creationId xmlns="" xmlns:a16="http://schemas.microsoft.com/office/drawing/2014/main" id="{2C14D96C-D9C5-DC2F-8EEC-6AA6D2C971E3}"/>
                </a:ext>
              </a:extLst>
            </p:cNvPr>
            <p:cNvSpPr/>
            <p:nvPr/>
          </p:nvSpPr>
          <p:spPr>
            <a:xfrm>
              <a:off x="9307356" y="2445806"/>
              <a:ext cx="31120" cy="31120"/>
            </a:xfrm>
            <a:custGeom>
              <a:avLst/>
              <a:gdLst>
                <a:gd name="connsiteX0" fmla="*/ 729 w 31120"/>
                <a:gd name="connsiteY0" fmla="*/ 537 h 31120"/>
                <a:gd name="connsiteX1" fmla="*/ 31850 w 31120"/>
                <a:gd name="connsiteY1" fmla="*/ 537 h 31120"/>
                <a:gd name="connsiteX2" fmla="*/ 31850 w 31120"/>
                <a:gd name="connsiteY2" fmla="*/ 31658 h 31120"/>
                <a:gd name="connsiteX3" fmla="*/ 729 w 31120"/>
                <a:gd name="connsiteY3" fmla="*/ 3165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729" y="537"/>
                  </a:moveTo>
                  <a:lnTo>
                    <a:pt x="31850" y="537"/>
                  </a:lnTo>
                  <a:lnTo>
                    <a:pt x="31850" y="31658"/>
                  </a:lnTo>
                  <a:lnTo>
                    <a:pt x="729" y="3165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30" name="Полилиния: фигура 2629">
              <a:extLst>
                <a:ext uri="{FF2B5EF4-FFF2-40B4-BE49-F238E27FC236}">
                  <a16:creationId xmlns="" xmlns:a16="http://schemas.microsoft.com/office/drawing/2014/main" id="{CF296205-87DC-A53B-7E92-CD5EBE2D68C2}"/>
                </a:ext>
              </a:extLst>
            </p:cNvPr>
            <p:cNvSpPr/>
            <p:nvPr/>
          </p:nvSpPr>
          <p:spPr>
            <a:xfrm>
              <a:off x="8703067" y="2476020"/>
              <a:ext cx="31120" cy="31120"/>
            </a:xfrm>
            <a:custGeom>
              <a:avLst/>
              <a:gdLst>
                <a:gd name="connsiteX0" fmla="*/ 249 w 31120"/>
                <a:gd name="connsiteY0" fmla="*/ 561 h 31120"/>
                <a:gd name="connsiteX1" fmla="*/ 31370 w 31120"/>
                <a:gd name="connsiteY1" fmla="*/ 561 h 31120"/>
                <a:gd name="connsiteX2" fmla="*/ 31370 w 31120"/>
                <a:gd name="connsiteY2" fmla="*/ 31682 h 31120"/>
                <a:gd name="connsiteX3" fmla="*/ 249 w 31120"/>
                <a:gd name="connsiteY3" fmla="*/ 31682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249" y="561"/>
                  </a:moveTo>
                  <a:lnTo>
                    <a:pt x="31370" y="561"/>
                  </a:lnTo>
                  <a:lnTo>
                    <a:pt x="31370" y="31682"/>
                  </a:lnTo>
                  <a:lnTo>
                    <a:pt x="249" y="31682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31" name="Полилиния: фигура 2630">
              <a:extLst>
                <a:ext uri="{FF2B5EF4-FFF2-40B4-BE49-F238E27FC236}">
                  <a16:creationId xmlns="" xmlns:a16="http://schemas.microsoft.com/office/drawing/2014/main" id="{B804CAF5-2A3F-95D8-1A6E-0BA53719282E}"/>
                </a:ext>
              </a:extLst>
            </p:cNvPr>
            <p:cNvSpPr/>
            <p:nvPr/>
          </p:nvSpPr>
          <p:spPr>
            <a:xfrm>
              <a:off x="8733282" y="2476020"/>
              <a:ext cx="31120" cy="31120"/>
            </a:xfrm>
            <a:custGeom>
              <a:avLst/>
              <a:gdLst>
                <a:gd name="connsiteX0" fmla="*/ 273 w 31120"/>
                <a:gd name="connsiteY0" fmla="*/ 561 h 31120"/>
                <a:gd name="connsiteX1" fmla="*/ 31394 w 31120"/>
                <a:gd name="connsiteY1" fmla="*/ 561 h 31120"/>
                <a:gd name="connsiteX2" fmla="*/ 31394 w 31120"/>
                <a:gd name="connsiteY2" fmla="*/ 31682 h 31120"/>
                <a:gd name="connsiteX3" fmla="*/ 273 w 31120"/>
                <a:gd name="connsiteY3" fmla="*/ 31682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273" y="561"/>
                  </a:moveTo>
                  <a:lnTo>
                    <a:pt x="31394" y="561"/>
                  </a:lnTo>
                  <a:lnTo>
                    <a:pt x="31394" y="31682"/>
                  </a:lnTo>
                  <a:lnTo>
                    <a:pt x="273" y="31682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32" name="Полилиния: фигура 2631">
              <a:extLst>
                <a:ext uri="{FF2B5EF4-FFF2-40B4-BE49-F238E27FC236}">
                  <a16:creationId xmlns="" xmlns:a16="http://schemas.microsoft.com/office/drawing/2014/main" id="{22ADB039-A11D-7F52-2F01-D2E1BBF73240}"/>
                </a:ext>
              </a:extLst>
            </p:cNvPr>
            <p:cNvSpPr/>
            <p:nvPr/>
          </p:nvSpPr>
          <p:spPr>
            <a:xfrm>
              <a:off x="8823925" y="2476020"/>
              <a:ext cx="31120" cy="31120"/>
            </a:xfrm>
            <a:custGeom>
              <a:avLst/>
              <a:gdLst>
                <a:gd name="connsiteX0" fmla="*/ 345 w 31120"/>
                <a:gd name="connsiteY0" fmla="*/ 561 h 31120"/>
                <a:gd name="connsiteX1" fmla="*/ 31466 w 31120"/>
                <a:gd name="connsiteY1" fmla="*/ 561 h 31120"/>
                <a:gd name="connsiteX2" fmla="*/ 31466 w 31120"/>
                <a:gd name="connsiteY2" fmla="*/ 31682 h 31120"/>
                <a:gd name="connsiteX3" fmla="*/ 345 w 31120"/>
                <a:gd name="connsiteY3" fmla="*/ 31682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345" y="561"/>
                  </a:moveTo>
                  <a:lnTo>
                    <a:pt x="31466" y="561"/>
                  </a:lnTo>
                  <a:lnTo>
                    <a:pt x="31466" y="31682"/>
                  </a:lnTo>
                  <a:lnTo>
                    <a:pt x="345" y="31682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33" name="Полилиния: фигура 2632">
              <a:extLst>
                <a:ext uri="{FF2B5EF4-FFF2-40B4-BE49-F238E27FC236}">
                  <a16:creationId xmlns="" xmlns:a16="http://schemas.microsoft.com/office/drawing/2014/main" id="{E61D8F36-4A14-3ABD-6CF2-B810F2348A92}"/>
                </a:ext>
              </a:extLst>
            </p:cNvPr>
            <p:cNvSpPr/>
            <p:nvPr/>
          </p:nvSpPr>
          <p:spPr>
            <a:xfrm>
              <a:off x="8854139" y="2476020"/>
              <a:ext cx="31120" cy="31120"/>
            </a:xfrm>
            <a:custGeom>
              <a:avLst/>
              <a:gdLst>
                <a:gd name="connsiteX0" fmla="*/ 369 w 31120"/>
                <a:gd name="connsiteY0" fmla="*/ 561 h 31120"/>
                <a:gd name="connsiteX1" fmla="*/ 31490 w 31120"/>
                <a:gd name="connsiteY1" fmla="*/ 561 h 31120"/>
                <a:gd name="connsiteX2" fmla="*/ 31490 w 31120"/>
                <a:gd name="connsiteY2" fmla="*/ 31682 h 31120"/>
                <a:gd name="connsiteX3" fmla="*/ 369 w 31120"/>
                <a:gd name="connsiteY3" fmla="*/ 31682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369" y="561"/>
                  </a:moveTo>
                  <a:lnTo>
                    <a:pt x="31490" y="561"/>
                  </a:lnTo>
                  <a:lnTo>
                    <a:pt x="31490" y="31682"/>
                  </a:lnTo>
                  <a:lnTo>
                    <a:pt x="369" y="31682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34" name="Полилиния: фигура 2633">
              <a:extLst>
                <a:ext uri="{FF2B5EF4-FFF2-40B4-BE49-F238E27FC236}">
                  <a16:creationId xmlns="" xmlns:a16="http://schemas.microsoft.com/office/drawing/2014/main" id="{7777B3CB-C3CF-A052-16CB-5F68DDC1393F}"/>
                </a:ext>
              </a:extLst>
            </p:cNvPr>
            <p:cNvSpPr/>
            <p:nvPr/>
          </p:nvSpPr>
          <p:spPr>
            <a:xfrm>
              <a:off x="8944783" y="2476020"/>
              <a:ext cx="31120" cy="31120"/>
            </a:xfrm>
            <a:custGeom>
              <a:avLst/>
              <a:gdLst>
                <a:gd name="connsiteX0" fmla="*/ 441 w 31120"/>
                <a:gd name="connsiteY0" fmla="*/ 561 h 31120"/>
                <a:gd name="connsiteX1" fmla="*/ 31562 w 31120"/>
                <a:gd name="connsiteY1" fmla="*/ 561 h 31120"/>
                <a:gd name="connsiteX2" fmla="*/ 31562 w 31120"/>
                <a:gd name="connsiteY2" fmla="*/ 31682 h 31120"/>
                <a:gd name="connsiteX3" fmla="*/ 441 w 31120"/>
                <a:gd name="connsiteY3" fmla="*/ 31682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441" y="561"/>
                  </a:moveTo>
                  <a:lnTo>
                    <a:pt x="31562" y="561"/>
                  </a:lnTo>
                  <a:lnTo>
                    <a:pt x="31562" y="31682"/>
                  </a:lnTo>
                  <a:lnTo>
                    <a:pt x="441" y="31682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35" name="Полилиния: фигура 2634">
              <a:extLst>
                <a:ext uri="{FF2B5EF4-FFF2-40B4-BE49-F238E27FC236}">
                  <a16:creationId xmlns="" xmlns:a16="http://schemas.microsoft.com/office/drawing/2014/main" id="{FD1A9BCC-223A-E116-11BA-EC2109639DE9}"/>
                </a:ext>
              </a:extLst>
            </p:cNvPr>
            <p:cNvSpPr/>
            <p:nvPr/>
          </p:nvSpPr>
          <p:spPr>
            <a:xfrm>
              <a:off x="9005212" y="2476020"/>
              <a:ext cx="31120" cy="31120"/>
            </a:xfrm>
            <a:custGeom>
              <a:avLst/>
              <a:gdLst>
                <a:gd name="connsiteX0" fmla="*/ 489 w 31120"/>
                <a:gd name="connsiteY0" fmla="*/ 561 h 31120"/>
                <a:gd name="connsiteX1" fmla="*/ 31610 w 31120"/>
                <a:gd name="connsiteY1" fmla="*/ 561 h 31120"/>
                <a:gd name="connsiteX2" fmla="*/ 31610 w 31120"/>
                <a:gd name="connsiteY2" fmla="*/ 31682 h 31120"/>
                <a:gd name="connsiteX3" fmla="*/ 489 w 31120"/>
                <a:gd name="connsiteY3" fmla="*/ 31682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489" y="561"/>
                  </a:moveTo>
                  <a:lnTo>
                    <a:pt x="31610" y="561"/>
                  </a:lnTo>
                  <a:lnTo>
                    <a:pt x="31610" y="31682"/>
                  </a:lnTo>
                  <a:lnTo>
                    <a:pt x="489" y="31682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36" name="Полилиния: фигура 2635">
              <a:extLst>
                <a:ext uri="{FF2B5EF4-FFF2-40B4-BE49-F238E27FC236}">
                  <a16:creationId xmlns="" xmlns:a16="http://schemas.microsoft.com/office/drawing/2014/main" id="{3E1A6C21-71D3-7995-4955-C06D7CB476E4}"/>
                </a:ext>
              </a:extLst>
            </p:cNvPr>
            <p:cNvSpPr/>
            <p:nvPr/>
          </p:nvSpPr>
          <p:spPr>
            <a:xfrm>
              <a:off x="9035426" y="2476020"/>
              <a:ext cx="31120" cy="31120"/>
            </a:xfrm>
            <a:custGeom>
              <a:avLst/>
              <a:gdLst>
                <a:gd name="connsiteX0" fmla="*/ 513 w 31120"/>
                <a:gd name="connsiteY0" fmla="*/ 561 h 31120"/>
                <a:gd name="connsiteX1" fmla="*/ 31634 w 31120"/>
                <a:gd name="connsiteY1" fmla="*/ 561 h 31120"/>
                <a:gd name="connsiteX2" fmla="*/ 31634 w 31120"/>
                <a:gd name="connsiteY2" fmla="*/ 31682 h 31120"/>
                <a:gd name="connsiteX3" fmla="*/ 513 w 31120"/>
                <a:gd name="connsiteY3" fmla="*/ 31682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513" y="561"/>
                  </a:moveTo>
                  <a:lnTo>
                    <a:pt x="31634" y="561"/>
                  </a:lnTo>
                  <a:lnTo>
                    <a:pt x="31634" y="31682"/>
                  </a:lnTo>
                  <a:lnTo>
                    <a:pt x="513" y="31682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37" name="Полилиния: фигура 2636">
              <a:extLst>
                <a:ext uri="{FF2B5EF4-FFF2-40B4-BE49-F238E27FC236}">
                  <a16:creationId xmlns="" xmlns:a16="http://schemas.microsoft.com/office/drawing/2014/main" id="{C0A1C272-2281-5279-C6B4-6700F13EC726}"/>
                </a:ext>
              </a:extLst>
            </p:cNvPr>
            <p:cNvSpPr/>
            <p:nvPr/>
          </p:nvSpPr>
          <p:spPr>
            <a:xfrm>
              <a:off x="9065641" y="2476020"/>
              <a:ext cx="31120" cy="31120"/>
            </a:xfrm>
            <a:custGeom>
              <a:avLst/>
              <a:gdLst>
                <a:gd name="connsiteX0" fmla="*/ 537 w 31120"/>
                <a:gd name="connsiteY0" fmla="*/ 561 h 31120"/>
                <a:gd name="connsiteX1" fmla="*/ 31658 w 31120"/>
                <a:gd name="connsiteY1" fmla="*/ 561 h 31120"/>
                <a:gd name="connsiteX2" fmla="*/ 31658 w 31120"/>
                <a:gd name="connsiteY2" fmla="*/ 31682 h 31120"/>
                <a:gd name="connsiteX3" fmla="*/ 537 w 31120"/>
                <a:gd name="connsiteY3" fmla="*/ 31682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537" y="561"/>
                  </a:moveTo>
                  <a:lnTo>
                    <a:pt x="31658" y="561"/>
                  </a:lnTo>
                  <a:lnTo>
                    <a:pt x="31658" y="31682"/>
                  </a:lnTo>
                  <a:lnTo>
                    <a:pt x="537" y="31682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38" name="Полилиния: фигура 2637">
              <a:extLst>
                <a:ext uri="{FF2B5EF4-FFF2-40B4-BE49-F238E27FC236}">
                  <a16:creationId xmlns="" xmlns:a16="http://schemas.microsoft.com/office/drawing/2014/main" id="{310F643A-93C4-B26E-10C3-58D9629B7607}"/>
                </a:ext>
              </a:extLst>
            </p:cNvPr>
            <p:cNvSpPr/>
            <p:nvPr/>
          </p:nvSpPr>
          <p:spPr>
            <a:xfrm>
              <a:off x="9186498" y="2476020"/>
              <a:ext cx="31120" cy="31120"/>
            </a:xfrm>
            <a:custGeom>
              <a:avLst/>
              <a:gdLst>
                <a:gd name="connsiteX0" fmla="*/ 633 w 31120"/>
                <a:gd name="connsiteY0" fmla="*/ 561 h 31120"/>
                <a:gd name="connsiteX1" fmla="*/ 31754 w 31120"/>
                <a:gd name="connsiteY1" fmla="*/ 561 h 31120"/>
                <a:gd name="connsiteX2" fmla="*/ 31754 w 31120"/>
                <a:gd name="connsiteY2" fmla="*/ 31682 h 31120"/>
                <a:gd name="connsiteX3" fmla="*/ 633 w 31120"/>
                <a:gd name="connsiteY3" fmla="*/ 31682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633" y="561"/>
                  </a:moveTo>
                  <a:lnTo>
                    <a:pt x="31754" y="561"/>
                  </a:lnTo>
                  <a:lnTo>
                    <a:pt x="31754" y="31682"/>
                  </a:lnTo>
                  <a:lnTo>
                    <a:pt x="633" y="31682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39" name="Полилиния: фигура 2638">
              <a:extLst>
                <a:ext uri="{FF2B5EF4-FFF2-40B4-BE49-F238E27FC236}">
                  <a16:creationId xmlns="" xmlns:a16="http://schemas.microsoft.com/office/drawing/2014/main" id="{7660E88E-AFC9-E329-C526-6515D0D8E48C}"/>
                </a:ext>
              </a:extLst>
            </p:cNvPr>
            <p:cNvSpPr/>
            <p:nvPr/>
          </p:nvSpPr>
          <p:spPr>
            <a:xfrm>
              <a:off x="9216713" y="2476020"/>
              <a:ext cx="31120" cy="31120"/>
            </a:xfrm>
            <a:custGeom>
              <a:avLst/>
              <a:gdLst>
                <a:gd name="connsiteX0" fmla="*/ 657 w 31120"/>
                <a:gd name="connsiteY0" fmla="*/ 561 h 31120"/>
                <a:gd name="connsiteX1" fmla="*/ 31778 w 31120"/>
                <a:gd name="connsiteY1" fmla="*/ 561 h 31120"/>
                <a:gd name="connsiteX2" fmla="*/ 31778 w 31120"/>
                <a:gd name="connsiteY2" fmla="*/ 31682 h 31120"/>
                <a:gd name="connsiteX3" fmla="*/ 657 w 31120"/>
                <a:gd name="connsiteY3" fmla="*/ 31682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657" y="561"/>
                  </a:moveTo>
                  <a:lnTo>
                    <a:pt x="31778" y="561"/>
                  </a:lnTo>
                  <a:lnTo>
                    <a:pt x="31778" y="31682"/>
                  </a:lnTo>
                  <a:lnTo>
                    <a:pt x="657" y="31682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40" name="Полилиния: фигура 2639">
              <a:extLst>
                <a:ext uri="{FF2B5EF4-FFF2-40B4-BE49-F238E27FC236}">
                  <a16:creationId xmlns="" xmlns:a16="http://schemas.microsoft.com/office/drawing/2014/main" id="{9D957464-C4A8-532C-168D-23C82726A317}"/>
                </a:ext>
              </a:extLst>
            </p:cNvPr>
            <p:cNvSpPr/>
            <p:nvPr/>
          </p:nvSpPr>
          <p:spPr>
            <a:xfrm>
              <a:off x="9277142" y="2476020"/>
              <a:ext cx="31120" cy="31120"/>
            </a:xfrm>
            <a:custGeom>
              <a:avLst/>
              <a:gdLst>
                <a:gd name="connsiteX0" fmla="*/ 705 w 31120"/>
                <a:gd name="connsiteY0" fmla="*/ 561 h 31120"/>
                <a:gd name="connsiteX1" fmla="*/ 31826 w 31120"/>
                <a:gd name="connsiteY1" fmla="*/ 561 h 31120"/>
                <a:gd name="connsiteX2" fmla="*/ 31826 w 31120"/>
                <a:gd name="connsiteY2" fmla="*/ 31682 h 31120"/>
                <a:gd name="connsiteX3" fmla="*/ 705 w 31120"/>
                <a:gd name="connsiteY3" fmla="*/ 31682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705" y="561"/>
                  </a:moveTo>
                  <a:lnTo>
                    <a:pt x="31826" y="561"/>
                  </a:lnTo>
                  <a:lnTo>
                    <a:pt x="31826" y="31682"/>
                  </a:lnTo>
                  <a:lnTo>
                    <a:pt x="705" y="31682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41" name="Полилиния: фигура 2640">
              <a:extLst>
                <a:ext uri="{FF2B5EF4-FFF2-40B4-BE49-F238E27FC236}">
                  <a16:creationId xmlns="" xmlns:a16="http://schemas.microsoft.com/office/drawing/2014/main" id="{DC6A6048-592F-7440-864B-2EFEF4400C09}"/>
                </a:ext>
              </a:extLst>
            </p:cNvPr>
            <p:cNvSpPr/>
            <p:nvPr/>
          </p:nvSpPr>
          <p:spPr>
            <a:xfrm>
              <a:off x="9307356" y="2476020"/>
              <a:ext cx="31120" cy="31120"/>
            </a:xfrm>
            <a:custGeom>
              <a:avLst/>
              <a:gdLst>
                <a:gd name="connsiteX0" fmla="*/ 729 w 31120"/>
                <a:gd name="connsiteY0" fmla="*/ 561 h 31120"/>
                <a:gd name="connsiteX1" fmla="*/ 31850 w 31120"/>
                <a:gd name="connsiteY1" fmla="*/ 561 h 31120"/>
                <a:gd name="connsiteX2" fmla="*/ 31850 w 31120"/>
                <a:gd name="connsiteY2" fmla="*/ 31682 h 31120"/>
                <a:gd name="connsiteX3" fmla="*/ 729 w 31120"/>
                <a:gd name="connsiteY3" fmla="*/ 31682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729" y="561"/>
                  </a:moveTo>
                  <a:lnTo>
                    <a:pt x="31850" y="561"/>
                  </a:lnTo>
                  <a:lnTo>
                    <a:pt x="31850" y="31682"/>
                  </a:lnTo>
                  <a:lnTo>
                    <a:pt x="729" y="31682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42" name="Полилиния: фигура 2641">
              <a:extLst>
                <a:ext uri="{FF2B5EF4-FFF2-40B4-BE49-F238E27FC236}">
                  <a16:creationId xmlns="" xmlns:a16="http://schemas.microsoft.com/office/drawing/2014/main" id="{F841724A-7DB2-E6FE-5AE5-AE8148358FD9}"/>
                </a:ext>
              </a:extLst>
            </p:cNvPr>
            <p:cNvSpPr/>
            <p:nvPr/>
          </p:nvSpPr>
          <p:spPr>
            <a:xfrm>
              <a:off x="8703067" y="2506234"/>
              <a:ext cx="31120" cy="31120"/>
            </a:xfrm>
            <a:custGeom>
              <a:avLst/>
              <a:gdLst>
                <a:gd name="connsiteX0" fmla="*/ 249 w 31120"/>
                <a:gd name="connsiteY0" fmla="*/ 585 h 31120"/>
                <a:gd name="connsiteX1" fmla="*/ 31370 w 31120"/>
                <a:gd name="connsiteY1" fmla="*/ 585 h 31120"/>
                <a:gd name="connsiteX2" fmla="*/ 31370 w 31120"/>
                <a:gd name="connsiteY2" fmla="*/ 31706 h 31120"/>
                <a:gd name="connsiteX3" fmla="*/ 249 w 31120"/>
                <a:gd name="connsiteY3" fmla="*/ 31706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249" y="585"/>
                  </a:moveTo>
                  <a:lnTo>
                    <a:pt x="31370" y="585"/>
                  </a:lnTo>
                  <a:lnTo>
                    <a:pt x="31370" y="31706"/>
                  </a:lnTo>
                  <a:lnTo>
                    <a:pt x="249" y="31706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43" name="Полилиния: фигура 2642">
              <a:extLst>
                <a:ext uri="{FF2B5EF4-FFF2-40B4-BE49-F238E27FC236}">
                  <a16:creationId xmlns="" xmlns:a16="http://schemas.microsoft.com/office/drawing/2014/main" id="{A973707B-D85E-CDF9-DCB6-5B9283EDEDD3}"/>
                </a:ext>
              </a:extLst>
            </p:cNvPr>
            <p:cNvSpPr/>
            <p:nvPr/>
          </p:nvSpPr>
          <p:spPr>
            <a:xfrm>
              <a:off x="8914568" y="2506234"/>
              <a:ext cx="31120" cy="31120"/>
            </a:xfrm>
            <a:custGeom>
              <a:avLst/>
              <a:gdLst>
                <a:gd name="connsiteX0" fmla="*/ 417 w 31120"/>
                <a:gd name="connsiteY0" fmla="*/ 585 h 31120"/>
                <a:gd name="connsiteX1" fmla="*/ 31538 w 31120"/>
                <a:gd name="connsiteY1" fmla="*/ 585 h 31120"/>
                <a:gd name="connsiteX2" fmla="*/ 31538 w 31120"/>
                <a:gd name="connsiteY2" fmla="*/ 31706 h 31120"/>
                <a:gd name="connsiteX3" fmla="*/ 417 w 31120"/>
                <a:gd name="connsiteY3" fmla="*/ 31706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417" y="585"/>
                  </a:moveTo>
                  <a:lnTo>
                    <a:pt x="31538" y="585"/>
                  </a:lnTo>
                  <a:lnTo>
                    <a:pt x="31538" y="31706"/>
                  </a:lnTo>
                  <a:lnTo>
                    <a:pt x="417" y="31706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44" name="Полилиния: фигура 2643">
              <a:extLst>
                <a:ext uri="{FF2B5EF4-FFF2-40B4-BE49-F238E27FC236}">
                  <a16:creationId xmlns="" xmlns:a16="http://schemas.microsoft.com/office/drawing/2014/main" id="{95E3351F-54DC-4BFF-D901-B5676AE3806B}"/>
                </a:ext>
              </a:extLst>
            </p:cNvPr>
            <p:cNvSpPr/>
            <p:nvPr/>
          </p:nvSpPr>
          <p:spPr>
            <a:xfrm>
              <a:off x="8944783" y="2506234"/>
              <a:ext cx="31120" cy="31120"/>
            </a:xfrm>
            <a:custGeom>
              <a:avLst/>
              <a:gdLst>
                <a:gd name="connsiteX0" fmla="*/ 441 w 31120"/>
                <a:gd name="connsiteY0" fmla="*/ 585 h 31120"/>
                <a:gd name="connsiteX1" fmla="*/ 31562 w 31120"/>
                <a:gd name="connsiteY1" fmla="*/ 585 h 31120"/>
                <a:gd name="connsiteX2" fmla="*/ 31562 w 31120"/>
                <a:gd name="connsiteY2" fmla="*/ 31706 h 31120"/>
                <a:gd name="connsiteX3" fmla="*/ 441 w 31120"/>
                <a:gd name="connsiteY3" fmla="*/ 31706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441" y="585"/>
                  </a:moveTo>
                  <a:lnTo>
                    <a:pt x="31562" y="585"/>
                  </a:lnTo>
                  <a:lnTo>
                    <a:pt x="31562" y="31706"/>
                  </a:lnTo>
                  <a:lnTo>
                    <a:pt x="441" y="31706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45" name="Полилиния: фигура 2644">
              <a:extLst>
                <a:ext uri="{FF2B5EF4-FFF2-40B4-BE49-F238E27FC236}">
                  <a16:creationId xmlns="" xmlns:a16="http://schemas.microsoft.com/office/drawing/2014/main" id="{1F8B7CE5-9450-9859-4729-BDAEE319E77B}"/>
                </a:ext>
              </a:extLst>
            </p:cNvPr>
            <p:cNvSpPr/>
            <p:nvPr/>
          </p:nvSpPr>
          <p:spPr>
            <a:xfrm>
              <a:off x="9005212" y="2506234"/>
              <a:ext cx="31120" cy="31120"/>
            </a:xfrm>
            <a:custGeom>
              <a:avLst/>
              <a:gdLst>
                <a:gd name="connsiteX0" fmla="*/ 489 w 31120"/>
                <a:gd name="connsiteY0" fmla="*/ 585 h 31120"/>
                <a:gd name="connsiteX1" fmla="*/ 31610 w 31120"/>
                <a:gd name="connsiteY1" fmla="*/ 585 h 31120"/>
                <a:gd name="connsiteX2" fmla="*/ 31610 w 31120"/>
                <a:gd name="connsiteY2" fmla="*/ 31706 h 31120"/>
                <a:gd name="connsiteX3" fmla="*/ 489 w 31120"/>
                <a:gd name="connsiteY3" fmla="*/ 31706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489" y="585"/>
                  </a:moveTo>
                  <a:lnTo>
                    <a:pt x="31610" y="585"/>
                  </a:lnTo>
                  <a:lnTo>
                    <a:pt x="31610" y="31706"/>
                  </a:lnTo>
                  <a:lnTo>
                    <a:pt x="489" y="31706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46" name="Полилиния: фигура 2645">
              <a:extLst>
                <a:ext uri="{FF2B5EF4-FFF2-40B4-BE49-F238E27FC236}">
                  <a16:creationId xmlns="" xmlns:a16="http://schemas.microsoft.com/office/drawing/2014/main" id="{02D4CD80-E2CB-6348-E939-79DC82F21A68}"/>
                </a:ext>
              </a:extLst>
            </p:cNvPr>
            <p:cNvSpPr/>
            <p:nvPr/>
          </p:nvSpPr>
          <p:spPr>
            <a:xfrm>
              <a:off x="9035426" y="2506234"/>
              <a:ext cx="31120" cy="31120"/>
            </a:xfrm>
            <a:custGeom>
              <a:avLst/>
              <a:gdLst>
                <a:gd name="connsiteX0" fmla="*/ 513 w 31120"/>
                <a:gd name="connsiteY0" fmla="*/ 585 h 31120"/>
                <a:gd name="connsiteX1" fmla="*/ 31634 w 31120"/>
                <a:gd name="connsiteY1" fmla="*/ 585 h 31120"/>
                <a:gd name="connsiteX2" fmla="*/ 31634 w 31120"/>
                <a:gd name="connsiteY2" fmla="*/ 31706 h 31120"/>
                <a:gd name="connsiteX3" fmla="*/ 513 w 31120"/>
                <a:gd name="connsiteY3" fmla="*/ 31706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513" y="585"/>
                  </a:moveTo>
                  <a:lnTo>
                    <a:pt x="31634" y="585"/>
                  </a:lnTo>
                  <a:lnTo>
                    <a:pt x="31634" y="31706"/>
                  </a:lnTo>
                  <a:lnTo>
                    <a:pt x="513" y="31706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47" name="Полилиния: фигура 2646">
              <a:extLst>
                <a:ext uri="{FF2B5EF4-FFF2-40B4-BE49-F238E27FC236}">
                  <a16:creationId xmlns="" xmlns:a16="http://schemas.microsoft.com/office/drawing/2014/main" id="{781A8F44-FB9B-FF7B-D278-91B745F7CEC3}"/>
                </a:ext>
              </a:extLst>
            </p:cNvPr>
            <p:cNvSpPr/>
            <p:nvPr/>
          </p:nvSpPr>
          <p:spPr>
            <a:xfrm>
              <a:off x="9065641" y="2506234"/>
              <a:ext cx="31120" cy="31120"/>
            </a:xfrm>
            <a:custGeom>
              <a:avLst/>
              <a:gdLst>
                <a:gd name="connsiteX0" fmla="*/ 537 w 31120"/>
                <a:gd name="connsiteY0" fmla="*/ 585 h 31120"/>
                <a:gd name="connsiteX1" fmla="*/ 31658 w 31120"/>
                <a:gd name="connsiteY1" fmla="*/ 585 h 31120"/>
                <a:gd name="connsiteX2" fmla="*/ 31658 w 31120"/>
                <a:gd name="connsiteY2" fmla="*/ 31706 h 31120"/>
                <a:gd name="connsiteX3" fmla="*/ 537 w 31120"/>
                <a:gd name="connsiteY3" fmla="*/ 31706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537" y="585"/>
                  </a:moveTo>
                  <a:lnTo>
                    <a:pt x="31658" y="585"/>
                  </a:lnTo>
                  <a:lnTo>
                    <a:pt x="31658" y="31706"/>
                  </a:lnTo>
                  <a:lnTo>
                    <a:pt x="537" y="31706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48" name="Полилиния: фигура 2647">
              <a:extLst>
                <a:ext uri="{FF2B5EF4-FFF2-40B4-BE49-F238E27FC236}">
                  <a16:creationId xmlns="" xmlns:a16="http://schemas.microsoft.com/office/drawing/2014/main" id="{EE4E11AF-A8C0-4237-D22A-21F959FB4757}"/>
                </a:ext>
              </a:extLst>
            </p:cNvPr>
            <p:cNvSpPr/>
            <p:nvPr/>
          </p:nvSpPr>
          <p:spPr>
            <a:xfrm>
              <a:off x="9126069" y="2506234"/>
              <a:ext cx="31120" cy="31120"/>
            </a:xfrm>
            <a:custGeom>
              <a:avLst/>
              <a:gdLst>
                <a:gd name="connsiteX0" fmla="*/ 585 w 31120"/>
                <a:gd name="connsiteY0" fmla="*/ 585 h 31120"/>
                <a:gd name="connsiteX1" fmla="*/ 31706 w 31120"/>
                <a:gd name="connsiteY1" fmla="*/ 585 h 31120"/>
                <a:gd name="connsiteX2" fmla="*/ 31706 w 31120"/>
                <a:gd name="connsiteY2" fmla="*/ 31706 h 31120"/>
                <a:gd name="connsiteX3" fmla="*/ 585 w 31120"/>
                <a:gd name="connsiteY3" fmla="*/ 31706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585" y="585"/>
                  </a:moveTo>
                  <a:lnTo>
                    <a:pt x="31706" y="585"/>
                  </a:lnTo>
                  <a:lnTo>
                    <a:pt x="31706" y="31706"/>
                  </a:lnTo>
                  <a:lnTo>
                    <a:pt x="585" y="31706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49" name="Полилиния: фигура 2648">
              <a:extLst>
                <a:ext uri="{FF2B5EF4-FFF2-40B4-BE49-F238E27FC236}">
                  <a16:creationId xmlns="" xmlns:a16="http://schemas.microsoft.com/office/drawing/2014/main" id="{3536792B-A3DC-6983-FDB5-A2B88C7D2FC7}"/>
                </a:ext>
              </a:extLst>
            </p:cNvPr>
            <p:cNvSpPr/>
            <p:nvPr/>
          </p:nvSpPr>
          <p:spPr>
            <a:xfrm>
              <a:off x="9186498" y="2506234"/>
              <a:ext cx="31120" cy="31120"/>
            </a:xfrm>
            <a:custGeom>
              <a:avLst/>
              <a:gdLst>
                <a:gd name="connsiteX0" fmla="*/ 633 w 31120"/>
                <a:gd name="connsiteY0" fmla="*/ 585 h 31120"/>
                <a:gd name="connsiteX1" fmla="*/ 31754 w 31120"/>
                <a:gd name="connsiteY1" fmla="*/ 585 h 31120"/>
                <a:gd name="connsiteX2" fmla="*/ 31754 w 31120"/>
                <a:gd name="connsiteY2" fmla="*/ 31706 h 31120"/>
                <a:gd name="connsiteX3" fmla="*/ 633 w 31120"/>
                <a:gd name="connsiteY3" fmla="*/ 31706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633" y="585"/>
                  </a:moveTo>
                  <a:lnTo>
                    <a:pt x="31754" y="585"/>
                  </a:lnTo>
                  <a:lnTo>
                    <a:pt x="31754" y="31706"/>
                  </a:lnTo>
                  <a:lnTo>
                    <a:pt x="633" y="31706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50" name="Полилиния: фигура 2649">
              <a:extLst>
                <a:ext uri="{FF2B5EF4-FFF2-40B4-BE49-F238E27FC236}">
                  <a16:creationId xmlns="" xmlns:a16="http://schemas.microsoft.com/office/drawing/2014/main" id="{37172323-D499-B098-26DC-A84AD754E894}"/>
                </a:ext>
              </a:extLst>
            </p:cNvPr>
            <p:cNvSpPr/>
            <p:nvPr/>
          </p:nvSpPr>
          <p:spPr>
            <a:xfrm>
              <a:off x="8703067" y="2536449"/>
              <a:ext cx="31120" cy="31120"/>
            </a:xfrm>
            <a:custGeom>
              <a:avLst/>
              <a:gdLst>
                <a:gd name="connsiteX0" fmla="*/ 249 w 31120"/>
                <a:gd name="connsiteY0" fmla="*/ 609 h 31120"/>
                <a:gd name="connsiteX1" fmla="*/ 31370 w 31120"/>
                <a:gd name="connsiteY1" fmla="*/ 609 h 31120"/>
                <a:gd name="connsiteX2" fmla="*/ 31370 w 31120"/>
                <a:gd name="connsiteY2" fmla="*/ 31730 h 31120"/>
                <a:gd name="connsiteX3" fmla="*/ 249 w 31120"/>
                <a:gd name="connsiteY3" fmla="*/ 3173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249" y="609"/>
                  </a:moveTo>
                  <a:lnTo>
                    <a:pt x="31370" y="609"/>
                  </a:lnTo>
                  <a:lnTo>
                    <a:pt x="31370" y="31730"/>
                  </a:lnTo>
                  <a:lnTo>
                    <a:pt x="249" y="3173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51" name="Полилиния: фигура 2650">
              <a:extLst>
                <a:ext uri="{FF2B5EF4-FFF2-40B4-BE49-F238E27FC236}">
                  <a16:creationId xmlns="" xmlns:a16="http://schemas.microsoft.com/office/drawing/2014/main" id="{57649D96-556A-B81C-A342-D767A278EF85}"/>
                </a:ext>
              </a:extLst>
            </p:cNvPr>
            <p:cNvSpPr/>
            <p:nvPr/>
          </p:nvSpPr>
          <p:spPr>
            <a:xfrm>
              <a:off x="8733282" y="2536449"/>
              <a:ext cx="31120" cy="31120"/>
            </a:xfrm>
            <a:custGeom>
              <a:avLst/>
              <a:gdLst>
                <a:gd name="connsiteX0" fmla="*/ 273 w 31120"/>
                <a:gd name="connsiteY0" fmla="*/ 609 h 31120"/>
                <a:gd name="connsiteX1" fmla="*/ 31394 w 31120"/>
                <a:gd name="connsiteY1" fmla="*/ 609 h 31120"/>
                <a:gd name="connsiteX2" fmla="*/ 31394 w 31120"/>
                <a:gd name="connsiteY2" fmla="*/ 31730 h 31120"/>
                <a:gd name="connsiteX3" fmla="*/ 273 w 31120"/>
                <a:gd name="connsiteY3" fmla="*/ 3173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273" y="609"/>
                  </a:moveTo>
                  <a:lnTo>
                    <a:pt x="31394" y="609"/>
                  </a:lnTo>
                  <a:lnTo>
                    <a:pt x="31394" y="31730"/>
                  </a:lnTo>
                  <a:lnTo>
                    <a:pt x="273" y="3173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52" name="Полилиния: фигура 2651">
              <a:extLst>
                <a:ext uri="{FF2B5EF4-FFF2-40B4-BE49-F238E27FC236}">
                  <a16:creationId xmlns="" xmlns:a16="http://schemas.microsoft.com/office/drawing/2014/main" id="{A7E7A09D-B989-F167-DC86-D2590F101A7B}"/>
                </a:ext>
              </a:extLst>
            </p:cNvPr>
            <p:cNvSpPr/>
            <p:nvPr/>
          </p:nvSpPr>
          <p:spPr>
            <a:xfrm>
              <a:off x="8763496" y="2536449"/>
              <a:ext cx="31120" cy="31120"/>
            </a:xfrm>
            <a:custGeom>
              <a:avLst/>
              <a:gdLst>
                <a:gd name="connsiteX0" fmla="*/ 297 w 31120"/>
                <a:gd name="connsiteY0" fmla="*/ 609 h 31120"/>
                <a:gd name="connsiteX1" fmla="*/ 31418 w 31120"/>
                <a:gd name="connsiteY1" fmla="*/ 609 h 31120"/>
                <a:gd name="connsiteX2" fmla="*/ 31418 w 31120"/>
                <a:gd name="connsiteY2" fmla="*/ 31730 h 31120"/>
                <a:gd name="connsiteX3" fmla="*/ 297 w 31120"/>
                <a:gd name="connsiteY3" fmla="*/ 3173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297" y="609"/>
                  </a:moveTo>
                  <a:lnTo>
                    <a:pt x="31418" y="609"/>
                  </a:lnTo>
                  <a:lnTo>
                    <a:pt x="31418" y="31730"/>
                  </a:lnTo>
                  <a:lnTo>
                    <a:pt x="297" y="3173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53" name="Полилиния: фигура 2652">
              <a:extLst>
                <a:ext uri="{FF2B5EF4-FFF2-40B4-BE49-F238E27FC236}">
                  <a16:creationId xmlns="" xmlns:a16="http://schemas.microsoft.com/office/drawing/2014/main" id="{05BB6A85-9847-44A1-12F5-EF783D766103}"/>
                </a:ext>
              </a:extLst>
            </p:cNvPr>
            <p:cNvSpPr/>
            <p:nvPr/>
          </p:nvSpPr>
          <p:spPr>
            <a:xfrm>
              <a:off x="8854139" y="2536449"/>
              <a:ext cx="31120" cy="31120"/>
            </a:xfrm>
            <a:custGeom>
              <a:avLst/>
              <a:gdLst>
                <a:gd name="connsiteX0" fmla="*/ 369 w 31120"/>
                <a:gd name="connsiteY0" fmla="*/ 609 h 31120"/>
                <a:gd name="connsiteX1" fmla="*/ 31490 w 31120"/>
                <a:gd name="connsiteY1" fmla="*/ 609 h 31120"/>
                <a:gd name="connsiteX2" fmla="*/ 31490 w 31120"/>
                <a:gd name="connsiteY2" fmla="*/ 31730 h 31120"/>
                <a:gd name="connsiteX3" fmla="*/ 369 w 31120"/>
                <a:gd name="connsiteY3" fmla="*/ 3173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369" y="609"/>
                  </a:moveTo>
                  <a:lnTo>
                    <a:pt x="31490" y="609"/>
                  </a:lnTo>
                  <a:lnTo>
                    <a:pt x="31490" y="31730"/>
                  </a:lnTo>
                  <a:lnTo>
                    <a:pt x="369" y="3173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54" name="Полилиния: фигура 2653">
              <a:extLst>
                <a:ext uri="{FF2B5EF4-FFF2-40B4-BE49-F238E27FC236}">
                  <a16:creationId xmlns="" xmlns:a16="http://schemas.microsoft.com/office/drawing/2014/main" id="{8F28BFC2-CB06-A2C0-B147-52C6D9B15036}"/>
                </a:ext>
              </a:extLst>
            </p:cNvPr>
            <p:cNvSpPr/>
            <p:nvPr/>
          </p:nvSpPr>
          <p:spPr>
            <a:xfrm>
              <a:off x="8944783" y="2536449"/>
              <a:ext cx="31120" cy="31120"/>
            </a:xfrm>
            <a:custGeom>
              <a:avLst/>
              <a:gdLst>
                <a:gd name="connsiteX0" fmla="*/ 441 w 31120"/>
                <a:gd name="connsiteY0" fmla="*/ 609 h 31120"/>
                <a:gd name="connsiteX1" fmla="*/ 31562 w 31120"/>
                <a:gd name="connsiteY1" fmla="*/ 609 h 31120"/>
                <a:gd name="connsiteX2" fmla="*/ 31562 w 31120"/>
                <a:gd name="connsiteY2" fmla="*/ 31730 h 31120"/>
                <a:gd name="connsiteX3" fmla="*/ 441 w 31120"/>
                <a:gd name="connsiteY3" fmla="*/ 3173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441" y="609"/>
                  </a:moveTo>
                  <a:lnTo>
                    <a:pt x="31562" y="609"/>
                  </a:lnTo>
                  <a:lnTo>
                    <a:pt x="31562" y="31730"/>
                  </a:lnTo>
                  <a:lnTo>
                    <a:pt x="441" y="3173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55" name="Полилиния: фигура 2654">
              <a:extLst>
                <a:ext uri="{FF2B5EF4-FFF2-40B4-BE49-F238E27FC236}">
                  <a16:creationId xmlns="" xmlns:a16="http://schemas.microsoft.com/office/drawing/2014/main" id="{C31FD87A-469B-C2DB-A36E-7AF6BCE7F30D}"/>
                </a:ext>
              </a:extLst>
            </p:cNvPr>
            <p:cNvSpPr/>
            <p:nvPr/>
          </p:nvSpPr>
          <p:spPr>
            <a:xfrm>
              <a:off x="9035426" y="2536449"/>
              <a:ext cx="31120" cy="31120"/>
            </a:xfrm>
            <a:custGeom>
              <a:avLst/>
              <a:gdLst>
                <a:gd name="connsiteX0" fmla="*/ 513 w 31120"/>
                <a:gd name="connsiteY0" fmla="*/ 609 h 31120"/>
                <a:gd name="connsiteX1" fmla="*/ 31634 w 31120"/>
                <a:gd name="connsiteY1" fmla="*/ 609 h 31120"/>
                <a:gd name="connsiteX2" fmla="*/ 31634 w 31120"/>
                <a:gd name="connsiteY2" fmla="*/ 31730 h 31120"/>
                <a:gd name="connsiteX3" fmla="*/ 513 w 31120"/>
                <a:gd name="connsiteY3" fmla="*/ 3173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513" y="609"/>
                  </a:moveTo>
                  <a:lnTo>
                    <a:pt x="31634" y="609"/>
                  </a:lnTo>
                  <a:lnTo>
                    <a:pt x="31634" y="31730"/>
                  </a:lnTo>
                  <a:lnTo>
                    <a:pt x="513" y="3173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56" name="Полилиния: фигура 2655">
              <a:extLst>
                <a:ext uri="{FF2B5EF4-FFF2-40B4-BE49-F238E27FC236}">
                  <a16:creationId xmlns="" xmlns:a16="http://schemas.microsoft.com/office/drawing/2014/main" id="{4335FA69-5657-A363-080A-4BD7ADCF04B6}"/>
                </a:ext>
              </a:extLst>
            </p:cNvPr>
            <p:cNvSpPr/>
            <p:nvPr/>
          </p:nvSpPr>
          <p:spPr>
            <a:xfrm>
              <a:off x="9065641" y="2536449"/>
              <a:ext cx="31120" cy="31120"/>
            </a:xfrm>
            <a:custGeom>
              <a:avLst/>
              <a:gdLst>
                <a:gd name="connsiteX0" fmla="*/ 537 w 31120"/>
                <a:gd name="connsiteY0" fmla="*/ 609 h 31120"/>
                <a:gd name="connsiteX1" fmla="*/ 31658 w 31120"/>
                <a:gd name="connsiteY1" fmla="*/ 609 h 31120"/>
                <a:gd name="connsiteX2" fmla="*/ 31658 w 31120"/>
                <a:gd name="connsiteY2" fmla="*/ 31730 h 31120"/>
                <a:gd name="connsiteX3" fmla="*/ 537 w 31120"/>
                <a:gd name="connsiteY3" fmla="*/ 3173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537" y="609"/>
                  </a:moveTo>
                  <a:lnTo>
                    <a:pt x="31658" y="609"/>
                  </a:lnTo>
                  <a:lnTo>
                    <a:pt x="31658" y="31730"/>
                  </a:lnTo>
                  <a:lnTo>
                    <a:pt x="537" y="3173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57" name="Полилиния: фигура 2656">
              <a:extLst>
                <a:ext uri="{FF2B5EF4-FFF2-40B4-BE49-F238E27FC236}">
                  <a16:creationId xmlns="" xmlns:a16="http://schemas.microsoft.com/office/drawing/2014/main" id="{AEA8B015-C19E-7EED-0018-10F2B6D951C9}"/>
                </a:ext>
              </a:extLst>
            </p:cNvPr>
            <p:cNvSpPr/>
            <p:nvPr/>
          </p:nvSpPr>
          <p:spPr>
            <a:xfrm>
              <a:off x="9186498" y="2536449"/>
              <a:ext cx="31120" cy="31120"/>
            </a:xfrm>
            <a:custGeom>
              <a:avLst/>
              <a:gdLst>
                <a:gd name="connsiteX0" fmla="*/ 633 w 31120"/>
                <a:gd name="connsiteY0" fmla="*/ 609 h 31120"/>
                <a:gd name="connsiteX1" fmla="*/ 31754 w 31120"/>
                <a:gd name="connsiteY1" fmla="*/ 609 h 31120"/>
                <a:gd name="connsiteX2" fmla="*/ 31754 w 31120"/>
                <a:gd name="connsiteY2" fmla="*/ 31730 h 31120"/>
                <a:gd name="connsiteX3" fmla="*/ 633 w 31120"/>
                <a:gd name="connsiteY3" fmla="*/ 3173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633" y="609"/>
                  </a:moveTo>
                  <a:lnTo>
                    <a:pt x="31754" y="609"/>
                  </a:lnTo>
                  <a:lnTo>
                    <a:pt x="31754" y="31730"/>
                  </a:lnTo>
                  <a:lnTo>
                    <a:pt x="633" y="3173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58" name="Полилиния: фигура 2657">
              <a:extLst>
                <a:ext uri="{FF2B5EF4-FFF2-40B4-BE49-F238E27FC236}">
                  <a16:creationId xmlns="" xmlns:a16="http://schemas.microsoft.com/office/drawing/2014/main" id="{B9BCBFF6-F00B-3D86-D93F-18A794BCA1D7}"/>
                </a:ext>
              </a:extLst>
            </p:cNvPr>
            <p:cNvSpPr/>
            <p:nvPr/>
          </p:nvSpPr>
          <p:spPr>
            <a:xfrm>
              <a:off x="9216713" y="2536449"/>
              <a:ext cx="31120" cy="31120"/>
            </a:xfrm>
            <a:custGeom>
              <a:avLst/>
              <a:gdLst>
                <a:gd name="connsiteX0" fmla="*/ 657 w 31120"/>
                <a:gd name="connsiteY0" fmla="*/ 609 h 31120"/>
                <a:gd name="connsiteX1" fmla="*/ 31778 w 31120"/>
                <a:gd name="connsiteY1" fmla="*/ 609 h 31120"/>
                <a:gd name="connsiteX2" fmla="*/ 31778 w 31120"/>
                <a:gd name="connsiteY2" fmla="*/ 31730 h 31120"/>
                <a:gd name="connsiteX3" fmla="*/ 657 w 31120"/>
                <a:gd name="connsiteY3" fmla="*/ 3173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657" y="609"/>
                  </a:moveTo>
                  <a:lnTo>
                    <a:pt x="31778" y="609"/>
                  </a:lnTo>
                  <a:lnTo>
                    <a:pt x="31778" y="31730"/>
                  </a:lnTo>
                  <a:lnTo>
                    <a:pt x="657" y="3173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59" name="Полилиния: фигура 2658">
              <a:extLst>
                <a:ext uri="{FF2B5EF4-FFF2-40B4-BE49-F238E27FC236}">
                  <a16:creationId xmlns="" xmlns:a16="http://schemas.microsoft.com/office/drawing/2014/main" id="{CC3AECE7-88BF-4672-C6F2-88A5719A08F4}"/>
                </a:ext>
              </a:extLst>
            </p:cNvPr>
            <p:cNvSpPr/>
            <p:nvPr/>
          </p:nvSpPr>
          <p:spPr>
            <a:xfrm>
              <a:off x="9277142" y="2536449"/>
              <a:ext cx="31120" cy="31120"/>
            </a:xfrm>
            <a:custGeom>
              <a:avLst/>
              <a:gdLst>
                <a:gd name="connsiteX0" fmla="*/ 705 w 31120"/>
                <a:gd name="connsiteY0" fmla="*/ 609 h 31120"/>
                <a:gd name="connsiteX1" fmla="*/ 31826 w 31120"/>
                <a:gd name="connsiteY1" fmla="*/ 609 h 31120"/>
                <a:gd name="connsiteX2" fmla="*/ 31826 w 31120"/>
                <a:gd name="connsiteY2" fmla="*/ 31730 h 31120"/>
                <a:gd name="connsiteX3" fmla="*/ 705 w 31120"/>
                <a:gd name="connsiteY3" fmla="*/ 3173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705" y="609"/>
                  </a:moveTo>
                  <a:lnTo>
                    <a:pt x="31826" y="609"/>
                  </a:lnTo>
                  <a:lnTo>
                    <a:pt x="31826" y="31730"/>
                  </a:lnTo>
                  <a:lnTo>
                    <a:pt x="705" y="3173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60" name="Полилиния: фигура 2659">
              <a:extLst>
                <a:ext uri="{FF2B5EF4-FFF2-40B4-BE49-F238E27FC236}">
                  <a16:creationId xmlns="" xmlns:a16="http://schemas.microsoft.com/office/drawing/2014/main" id="{23FA56E7-4186-CF75-7B59-EA9DB46E66E3}"/>
                </a:ext>
              </a:extLst>
            </p:cNvPr>
            <p:cNvSpPr/>
            <p:nvPr/>
          </p:nvSpPr>
          <p:spPr>
            <a:xfrm>
              <a:off x="9307356" y="2536449"/>
              <a:ext cx="31120" cy="31120"/>
            </a:xfrm>
            <a:custGeom>
              <a:avLst/>
              <a:gdLst>
                <a:gd name="connsiteX0" fmla="*/ 729 w 31120"/>
                <a:gd name="connsiteY0" fmla="*/ 609 h 31120"/>
                <a:gd name="connsiteX1" fmla="*/ 31850 w 31120"/>
                <a:gd name="connsiteY1" fmla="*/ 609 h 31120"/>
                <a:gd name="connsiteX2" fmla="*/ 31850 w 31120"/>
                <a:gd name="connsiteY2" fmla="*/ 31730 h 31120"/>
                <a:gd name="connsiteX3" fmla="*/ 729 w 31120"/>
                <a:gd name="connsiteY3" fmla="*/ 3173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729" y="609"/>
                  </a:moveTo>
                  <a:lnTo>
                    <a:pt x="31850" y="609"/>
                  </a:lnTo>
                  <a:lnTo>
                    <a:pt x="31850" y="31730"/>
                  </a:lnTo>
                  <a:lnTo>
                    <a:pt x="729" y="3173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61" name="Полилиния: фигура 2660">
              <a:extLst>
                <a:ext uri="{FF2B5EF4-FFF2-40B4-BE49-F238E27FC236}">
                  <a16:creationId xmlns="" xmlns:a16="http://schemas.microsoft.com/office/drawing/2014/main" id="{7C542EDB-6A12-30DC-3381-ABCFE7493E00}"/>
                </a:ext>
              </a:extLst>
            </p:cNvPr>
            <p:cNvSpPr/>
            <p:nvPr/>
          </p:nvSpPr>
          <p:spPr>
            <a:xfrm>
              <a:off x="8703067" y="2566663"/>
              <a:ext cx="31120" cy="31120"/>
            </a:xfrm>
            <a:custGeom>
              <a:avLst/>
              <a:gdLst>
                <a:gd name="connsiteX0" fmla="*/ 249 w 31120"/>
                <a:gd name="connsiteY0" fmla="*/ 633 h 31120"/>
                <a:gd name="connsiteX1" fmla="*/ 31370 w 31120"/>
                <a:gd name="connsiteY1" fmla="*/ 633 h 31120"/>
                <a:gd name="connsiteX2" fmla="*/ 31370 w 31120"/>
                <a:gd name="connsiteY2" fmla="*/ 31754 h 31120"/>
                <a:gd name="connsiteX3" fmla="*/ 249 w 31120"/>
                <a:gd name="connsiteY3" fmla="*/ 31754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249" y="633"/>
                  </a:moveTo>
                  <a:lnTo>
                    <a:pt x="31370" y="633"/>
                  </a:lnTo>
                  <a:lnTo>
                    <a:pt x="31370" y="31754"/>
                  </a:lnTo>
                  <a:lnTo>
                    <a:pt x="249" y="31754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62" name="Полилиния: фигура 2661">
              <a:extLst>
                <a:ext uri="{FF2B5EF4-FFF2-40B4-BE49-F238E27FC236}">
                  <a16:creationId xmlns="" xmlns:a16="http://schemas.microsoft.com/office/drawing/2014/main" id="{AB9BF013-D2F2-9811-FBDE-BFDD6BF40F72}"/>
                </a:ext>
              </a:extLst>
            </p:cNvPr>
            <p:cNvSpPr/>
            <p:nvPr/>
          </p:nvSpPr>
          <p:spPr>
            <a:xfrm>
              <a:off x="8733282" y="2566663"/>
              <a:ext cx="31120" cy="31120"/>
            </a:xfrm>
            <a:custGeom>
              <a:avLst/>
              <a:gdLst>
                <a:gd name="connsiteX0" fmla="*/ 273 w 31120"/>
                <a:gd name="connsiteY0" fmla="*/ 633 h 31120"/>
                <a:gd name="connsiteX1" fmla="*/ 31394 w 31120"/>
                <a:gd name="connsiteY1" fmla="*/ 633 h 31120"/>
                <a:gd name="connsiteX2" fmla="*/ 31394 w 31120"/>
                <a:gd name="connsiteY2" fmla="*/ 31754 h 31120"/>
                <a:gd name="connsiteX3" fmla="*/ 273 w 31120"/>
                <a:gd name="connsiteY3" fmla="*/ 31754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273" y="633"/>
                  </a:moveTo>
                  <a:lnTo>
                    <a:pt x="31394" y="633"/>
                  </a:lnTo>
                  <a:lnTo>
                    <a:pt x="31394" y="31754"/>
                  </a:lnTo>
                  <a:lnTo>
                    <a:pt x="273" y="31754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63" name="Полилиния: фигура 2662">
              <a:extLst>
                <a:ext uri="{FF2B5EF4-FFF2-40B4-BE49-F238E27FC236}">
                  <a16:creationId xmlns="" xmlns:a16="http://schemas.microsoft.com/office/drawing/2014/main" id="{286B1C21-A9C2-0BF5-4D26-8E8E8AC9DE79}"/>
                </a:ext>
              </a:extLst>
            </p:cNvPr>
            <p:cNvSpPr/>
            <p:nvPr/>
          </p:nvSpPr>
          <p:spPr>
            <a:xfrm>
              <a:off x="8763496" y="2566663"/>
              <a:ext cx="31120" cy="31120"/>
            </a:xfrm>
            <a:custGeom>
              <a:avLst/>
              <a:gdLst>
                <a:gd name="connsiteX0" fmla="*/ 297 w 31120"/>
                <a:gd name="connsiteY0" fmla="*/ 633 h 31120"/>
                <a:gd name="connsiteX1" fmla="*/ 31418 w 31120"/>
                <a:gd name="connsiteY1" fmla="*/ 633 h 31120"/>
                <a:gd name="connsiteX2" fmla="*/ 31418 w 31120"/>
                <a:gd name="connsiteY2" fmla="*/ 31754 h 31120"/>
                <a:gd name="connsiteX3" fmla="*/ 297 w 31120"/>
                <a:gd name="connsiteY3" fmla="*/ 31754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297" y="633"/>
                  </a:moveTo>
                  <a:lnTo>
                    <a:pt x="31418" y="633"/>
                  </a:lnTo>
                  <a:lnTo>
                    <a:pt x="31418" y="31754"/>
                  </a:lnTo>
                  <a:lnTo>
                    <a:pt x="297" y="31754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64" name="Полилиния: фигура 2663">
              <a:extLst>
                <a:ext uri="{FF2B5EF4-FFF2-40B4-BE49-F238E27FC236}">
                  <a16:creationId xmlns="" xmlns:a16="http://schemas.microsoft.com/office/drawing/2014/main" id="{8AC480B1-D596-A245-C359-93692F2D9DA5}"/>
                </a:ext>
              </a:extLst>
            </p:cNvPr>
            <p:cNvSpPr/>
            <p:nvPr/>
          </p:nvSpPr>
          <p:spPr>
            <a:xfrm>
              <a:off x="8793710" y="2566663"/>
              <a:ext cx="31120" cy="31120"/>
            </a:xfrm>
            <a:custGeom>
              <a:avLst/>
              <a:gdLst>
                <a:gd name="connsiteX0" fmla="*/ 321 w 31120"/>
                <a:gd name="connsiteY0" fmla="*/ 633 h 31120"/>
                <a:gd name="connsiteX1" fmla="*/ 31442 w 31120"/>
                <a:gd name="connsiteY1" fmla="*/ 633 h 31120"/>
                <a:gd name="connsiteX2" fmla="*/ 31442 w 31120"/>
                <a:gd name="connsiteY2" fmla="*/ 31754 h 31120"/>
                <a:gd name="connsiteX3" fmla="*/ 321 w 31120"/>
                <a:gd name="connsiteY3" fmla="*/ 31754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321" y="633"/>
                  </a:moveTo>
                  <a:lnTo>
                    <a:pt x="31442" y="633"/>
                  </a:lnTo>
                  <a:lnTo>
                    <a:pt x="31442" y="31754"/>
                  </a:lnTo>
                  <a:lnTo>
                    <a:pt x="321" y="31754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65" name="Полилиния: фигура 2664">
              <a:extLst>
                <a:ext uri="{FF2B5EF4-FFF2-40B4-BE49-F238E27FC236}">
                  <a16:creationId xmlns="" xmlns:a16="http://schemas.microsoft.com/office/drawing/2014/main" id="{9BD07793-7707-8C43-E491-7B5DCE601A08}"/>
                </a:ext>
              </a:extLst>
            </p:cNvPr>
            <p:cNvSpPr/>
            <p:nvPr/>
          </p:nvSpPr>
          <p:spPr>
            <a:xfrm>
              <a:off x="9005212" y="2566663"/>
              <a:ext cx="31120" cy="31120"/>
            </a:xfrm>
            <a:custGeom>
              <a:avLst/>
              <a:gdLst>
                <a:gd name="connsiteX0" fmla="*/ 489 w 31120"/>
                <a:gd name="connsiteY0" fmla="*/ 633 h 31120"/>
                <a:gd name="connsiteX1" fmla="*/ 31610 w 31120"/>
                <a:gd name="connsiteY1" fmla="*/ 633 h 31120"/>
                <a:gd name="connsiteX2" fmla="*/ 31610 w 31120"/>
                <a:gd name="connsiteY2" fmla="*/ 31754 h 31120"/>
                <a:gd name="connsiteX3" fmla="*/ 489 w 31120"/>
                <a:gd name="connsiteY3" fmla="*/ 31754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489" y="633"/>
                  </a:moveTo>
                  <a:lnTo>
                    <a:pt x="31610" y="633"/>
                  </a:lnTo>
                  <a:lnTo>
                    <a:pt x="31610" y="31754"/>
                  </a:lnTo>
                  <a:lnTo>
                    <a:pt x="489" y="31754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66" name="Полилиния: фигура 2665">
              <a:extLst>
                <a:ext uri="{FF2B5EF4-FFF2-40B4-BE49-F238E27FC236}">
                  <a16:creationId xmlns="" xmlns:a16="http://schemas.microsoft.com/office/drawing/2014/main" id="{2C1DAADB-D152-588B-78F2-BFD8A1CA76EE}"/>
                </a:ext>
              </a:extLst>
            </p:cNvPr>
            <p:cNvSpPr/>
            <p:nvPr/>
          </p:nvSpPr>
          <p:spPr>
            <a:xfrm>
              <a:off x="9065641" y="2566663"/>
              <a:ext cx="31120" cy="31120"/>
            </a:xfrm>
            <a:custGeom>
              <a:avLst/>
              <a:gdLst>
                <a:gd name="connsiteX0" fmla="*/ 537 w 31120"/>
                <a:gd name="connsiteY0" fmla="*/ 633 h 31120"/>
                <a:gd name="connsiteX1" fmla="*/ 31658 w 31120"/>
                <a:gd name="connsiteY1" fmla="*/ 633 h 31120"/>
                <a:gd name="connsiteX2" fmla="*/ 31658 w 31120"/>
                <a:gd name="connsiteY2" fmla="*/ 31754 h 31120"/>
                <a:gd name="connsiteX3" fmla="*/ 537 w 31120"/>
                <a:gd name="connsiteY3" fmla="*/ 31754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537" y="633"/>
                  </a:moveTo>
                  <a:lnTo>
                    <a:pt x="31658" y="633"/>
                  </a:lnTo>
                  <a:lnTo>
                    <a:pt x="31658" y="31754"/>
                  </a:lnTo>
                  <a:lnTo>
                    <a:pt x="537" y="31754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67" name="Полилиния: фигура 2666">
              <a:extLst>
                <a:ext uri="{FF2B5EF4-FFF2-40B4-BE49-F238E27FC236}">
                  <a16:creationId xmlns="" xmlns:a16="http://schemas.microsoft.com/office/drawing/2014/main" id="{28C1D512-2379-C59D-58DE-1671D7E5AF3B}"/>
                </a:ext>
              </a:extLst>
            </p:cNvPr>
            <p:cNvSpPr/>
            <p:nvPr/>
          </p:nvSpPr>
          <p:spPr>
            <a:xfrm>
              <a:off x="9095855" y="2566663"/>
              <a:ext cx="31120" cy="31120"/>
            </a:xfrm>
            <a:custGeom>
              <a:avLst/>
              <a:gdLst>
                <a:gd name="connsiteX0" fmla="*/ 561 w 31120"/>
                <a:gd name="connsiteY0" fmla="*/ 633 h 31120"/>
                <a:gd name="connsiteX1" fmla="*/ 31682 w 31120"/>
                <a:gd name="connsiteY1" fmla="*/ 633 h 31120"/>
                <a:gd name="connsiteX2" fmla="*/ 31682 w 31120"/>
                <a:gd name="connsiteY2" fmla="*/ 31754 h 31120"/>
                <a:gd name="connsiteX3" fmla="*/ 561 w 31120"/>
                <a:gd name="connsiteY3" fmla="*/ 31754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561" y="633"/>
                  </a:moveTo>
                  <a:lnTo>
                    <a:pt x="31682" y="633"/>
                  </a:lnTo>
                  <a:lnTo>
                    <a:pt x="31682" y="31754"/>
                  </a:lnTo>
                  <a:lnTo>
                    <a:pt x="561" y="31754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68" name="Полилиния: фигура 2667">
              <a:extLst>
                <a:ext uri="{FF2B5EF4-FFF2-40B4-BE49-F238E27FC236}">
                  <a16:creationId xmlns="" xmlns:a16="http://schemas.microsoft.com/office/drawing/2014/main" id="{81FA93EF-F3BF-9977-97AA-C46C2948142A}"/>
                </a:ext>
              </a:extLst>
            </p:cNvPr>
            <p:cNvSpPr/>
            <p:nvPr/>
          </p:nvSpPr>
          <p:spPr>
            <a:xfrm>
              <a:off x="9126069" y="2566663"/>
              <a:ext cx="31120" cy="31120"/>
            </a:xfrm>
            <a:custGeom>
              <a:avLst/>
              <a:gdLst>
                <a:gd name="connsiteX0" fmla="*/ 585 w 31120"/>
                <a:gd name="connsiteY0" fmla="*/ 633 h 31120"/>
                <a:gd name="connsiteX1" fmla="*/ 31706 w 31120"/>
                <a:gd name="connsiteY1" fmla="*/ 633 h 31120"/>
                <a:gd name="connsiteX2" fmla="*/ 31706 w 31120"/>
                <a:gd name="connsiteY2" fmla="*/ 31754 h 31120"/>
                <a:gd name="connsiteX3" fmla="*/ 585 w 31120"/>
                <a:gd name="connsiteY3" fmla="*/ 31754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585" y="633"/>
                  </a:moveTo>
                  <a:lnTo>
                    <a:pt x="31706" y="633"/>
                  </a:lnTo>
                  <a:lnTo>
                    <a:pt x="31706" y="31754"/>
                  </a:lnTo>
                  <a:lnTo>
                    <a:pt x="585" y="31754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69" name="Полилиния: фигура 2668">
              <a:extLst>
                <a:ext uri="{FF2B5EF4-FFF2-40B4-BE49-F238E27FC236}">
                  <a16:creationId xmlns="" xmlns:a16="http://schemas.microsoft.com/office/drawing/2014/main" id="{88F2BD6D-7837-6DB7-8450-1A69F01FC145}"/>
                </a:ext>
              </a:extLst>
            </p:cNvPr>
            <p:cNvSpPr/>
            <p:nvPr/>
          </p:nvSpPr>
          <p:spPr>
            <a:xfrm>
              <a:off x="9156284" y="2566663"/>
              <a:ext cx="31120" cy="31120"/>
            </a:xfrm>
            <a:custGeom>
              <a:avLst/>
              <a:gdLst>
                <a:gd name="connsiteX0" fmla="*/ 609 w 31120"/>
                <a:gd name="connsiteY0" fmla="*/ 633 h 31120"/>
                <a:gd name="connsiteX1" fmla="*/ 31730 w 31120"/>
                <a:gd name="connsiteY1" fmla="*/ 633 h 31120"/>
                <a:gd name="connsiteX2" fmla="*/ 31730 w 31120"/>
                <a:gd name="connsiteY2" fmla="*/ 31754 h 31120"/>
                <a:gd name="connsiteX3" fmla="*/ 609 w 31120"/>
                <a:gd name="connsiteY3" fmla="*/ 31754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609" y="633"/>
                  </a:moveTo>
                  <a:lnTo>
                    <a:pt x="31730" y="633"/>
                  </a:lnTo>
                  <a:lnTo>
                    <a:pt x="31730" y="31754"/>
                  </a:lnTo>
                  <a:lnTo>
                    <a:pt x="609" y="31754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70" name="Полилиния: фигура 2669">
              <a:extLst>
                <a:ext uri="{FF2B5EF4-FFF2-40B4-BE49-F238E27FC236}">
                  <a16:creationId xmlns="" xmlns:a16="http://schemas.microsoft.com/office/drawing/2014/main" id="{CE9297BF-1775-FECB-D33E-0E2EA44FADB0}"/>
                </a:ext>
              </a:extLst>
            </p:cNvPr>
            <p:cNvSpPr/>
            <p:nvPr/>
          </p:nvSpPr>
          <p:spPr>
            <a:xfrm>
              <a:off x="9186498" y="2566663"/>
              <a:ext cx="31120" cy="31120"/>
            </a:xfrm>
            <a:custGeom>
              <a:avLst/>
              <a:gdLst>
                <a:gd name="connsiteX0" fmla="*/ 633 w 31120"/>
                <a:gd name="connsiteY0" fmla="*/ 633 h 31120"/>
                <a:gd name="connsiteX1" fmla="*/ 31754 w 31120"/>
                <a:gd name="connsiteY1" fmla="*/ 633 h 31120"/>
                <a:gd name="connsiteX2" fmla="*/ 31754 w 31120"/>
                <a:gd name="connsiteY2" fmla="*/ 31754 h 31120"/>
                <a:gd name="connsiteX3" fmla="*/ 633 w 31120"/>
                <a:gd name="connsiteY3" fmla="*/ 31754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633" y="633"/>
                  </a:moveTo>
                  <a:lnTo>
                    <a:pt x="31754" y="633"/>
                  </a:lnTo>
                  <a:lnTo>
                    <a:pt x="31754" y="31754"/>
                  </a:lnTo>
                  <a:lnTo>
                    <a:pt x="633" y="31754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71" name="Полилиния: фигура 2670">
              <a:extLst>
                <a:ext uri="{FF2B5EF4-FFF2-40B4-BE49-F238E27FC236}">
                  <a16:creationId xmlns="" xmlns:a16="http://schemas.microsoft.com/office/drawing/2014/main" id="{2AE2ECB8-F222-5F75-64A0-32A7A94589A1}"/>
                </a:ext>
              </a:extLst>
            </p:cNvPr>
            <p:cNvSpPr/>
            <p:nvPr/>
          </p:nvSpPr>
          <p:spPr>
            <a:xfrm>
              <a:off x="9216713" y="2566663"/>
              <a:ext cx="31120" cy="31120"/>
            </a:xfrm>
            <a:custGeom>
              <a:avLst/>
              <a:gdLst>
                <a:gd name="connsiteX0" fmla="*/ 657 w 31120"/>
                <a:gd name="connsiteY0" fmla="*/ 633 h 31120"/>
                <a:gd name="connsiteX1" fmla="*/ 31778 w 31120"/>
                <a:gd name="connsiteY1" fmla="*/ 633 h 31120"/>
                <a:gd name="connsiteX2" fmla="*/ 31778 w 31120"/>
                <a:gd name="connsiteY2" fmla="*/ 31754 h 31120"/>
                <a:gd name="connsiteX3" fmla="*/ 657 w 31120"/>
                <a:gd name="connsiteY3" fmla="*/ 31754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657" y="633"/>
                  </a:moveTo>
                  <a:lnTo>
                    <a:pt x="31778" y="633"/>
                  </a:lnTo>
                  <a:lnTo>
                    <a:pt x="31778" y="31754"/>
                  </a:lnTo>
                  <a:lnTo>
                    <a:pt x="657" y="31754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72" name="Полилиния: фигура 2671">
              <a:extLst>
                <a:ext uri="{FF2B5EF4-FFF2-40B4-BE49-F238E27FC236}">
                  <a16:creationId xmlns="" xmlns:a16="http://schemas.microsoft.com/office/drawing/2014/main" id="{034BD7ED-1F1E-DEB3-72DC-8CA35ED27EE5}"/>
                </a:ext>
              </a:extLst>
            </p:cNvPr>
            <p:cNvSpPr/>
            <p:nvPr/>
          </p:nvSpPr>
          <p:spPr>
            <a:xfrm>
              <a:off x="9246927" y="2566663"/>
              <a:ext cx="31120" cy="31120"/>
            </a:xfrm>
            <a:custGeom>
              <a:avLst/>
              <a:gdLst>
                <a:gd name="connsiteX0" fmla="*/ 681 w 31120"/>
                <a:gd name="connsiteY0" fmla="*/ 633 h 31120"/>
                <a:gd name="connsiteX1" fmla="*/ 31802 w 31120"/>
                <a:gd name="connsiteY1" fmla="*/ 633 h 31120"/>
                <a:gd name="connsiteX2" fmla="*/ 31802 w 31120"/>
                <a:gd name="connsiteY2" fmla="*/ 31754 h 31120"/>
                <a:gd name="connsiteX3" fmla="*/ 681 w 31120"/>
                <a:gd name="connsiteY3" fmla="*/ 31754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681" y="633"/>
                  </a:moveTo>
                  <a:lnTo>
                    <a:pt x="31802" y="633"/>
                  </a:lnTo>
                  <a:lnTo>
                    <a:pt x="31802" y="31754"/>
                  </a:lnTo>
                  <a:lnTo>
                    <a:pt x="681" y="31754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73" name="Полилиния: фигура 2672">
              <a:extLst>
                <a:ext uri="{FF2B5EF4-FFF2-40B4-BE49-F238E27FC236}">
                  <a16:creationId xmlns="" xmlns:a16="http://schemas.microsoft.com/office/drawing/2014/main" id="{952E6F44-DA97-6471-124A-0FD56F17B1BC}"/>
                </a:ext>
              </a:extLst>
            </p:cNvPr>
            <p:cNvSpPr/>
            <p:nvPr/>
          </p:nvSpPr>
          <p:spPr>
            <a:xfrm>
              <a:off x="8703067" y="2596878"/>
              <a:ext cx="31120" cy="31120"/>
            </a:xfrm>
            <a:custGeom>
              <a:avLst/>
              <a:gdLst>
                <a:gd name="connsiteX0" fmla="*/ 249 w 31120"/>
                <a:gd name="connsiteY0" fmla="*/ 657 h 31120"/>
                <a:gd name="connsiteX1" fmla="*/ 31370 w 31120"/>
                <a:gd name="connsiteY1" fmla="*/ 657 h 31120"/>
                <a:gd name="connsiteX2" fmla="*/ 31370 w 31120"/>
                <a:gd name="connsiteY2" fmla="*/ 31778 h 31120"/>
                <a:gd name="connsiteX3" fmla="*/ 249 w 31120"/>
                <a:gd name="connsiteY3" fmla="*/ 3177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249" y="657"/>
                  </a:moveTo>
                  <a:lnTo>
                    <a:pt x="31370" y="657"/>
                  </a:lnTo>
                  <a:lnTo>
                    <a:pt x="31370" y="31778"/>
                  </a:lnTo>
                  <a:lnTo>
                    <a:pt x="249" y="3177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74" name="Полилиния: фигура 2673">
              <a:extLst>
                <a:ext uri="{FF2B5EF4-FFF2-40B4-BE49-F238E27FC236}">
                  <a16:creationId xmlns="" xmlns:a16="http://schemas.microsoft.com/office/drawing/2014/main" id="{E56813E0-4DD9-8858-C8FC-D23EE59BC3AB}"/>
                </a:ext>
              </a:extLst>
            </p:cNvPr>
            <p:cNvSpPr/>
            <p:nvPr/>
          </p:nvSpPr>
          <p:spPr>
            <a:xfrm>
              <a:off x="8733282" y="2596878"/>
              <a:ext cx="31120" cy="31120"/>
            </a:xfrm>
            <a:custGeom>
              <a:avLst/>
              <a:gdLst>
                <a:gd name="connsiteX0" fmla="*/ 273 w 31120"/>
                <a:gd name="connsiteY0" fmla="*/ 657 h 31120"/>
                <a:gd name="connsiteX1" fmla="*/ 31394 w 31120"/>
                <a:gd name="connsiteY1" fmla="*/ 657 h 31120"/>
                <a:gd name="connsiteX2" fmla="*/ 31394 w 31120"/>
                <a:gd name="connsiteY2" fmla="*/ 31778 h 31120"/>
                <a:gd name="connsiteX3" fmla="*/ 273 w 31120"/>
                <a:gd name="connsiteY3" fmla="*/ 3177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273" y="657"/>
                  </a:moveTo>
                  <a:lnTo>
                    <a:pt x="31394" y="657"/>
                  </a:lnTo>
                  <a:lnTo>
                    <a:pt x="31394" y="31778"/>
                  </a:lnTo>
                  <a:lnTo>
                    <a:pt x="273" y="3177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75" name="Полилиния: фигура 2674">
              <a:extLst>
                <a:ext uri="{FF2B5EF4-FFF2-40B4-BE49-F238E27FC236}">
                  <a16:creationId xmlns="" xmlns:a16="http://schemas.microsoft.com/office/drawing/2014/main" id="{9BDA5760-BD3C-7805-531E-036ED3840BDB}"/>
                </a:ext>
              </a:extLst>
            </p:cNvPr>
            <p:cNvSpPr/>
            <p:nvPr/>
          </p:nvSpPr>
          <p:spPr>
            <a:xfrm>
              <a:off x="8884354" y="2596878"/>
              <a:ext cx="31120" cy="31120"/>
            </a:xfrm>
            <a:custGeom>
              <a:avLst/>
              <a:gdLst>
                <a:gd name="connsiteX0" fmla="*/ 393 w 31120"/>
                <a:gd name="connsiteY0" fmla="*/ 657 h 31120"/>
                <a:gd name="connsiteX1" fmla="*/ 31514 w 31120"/>
                <a:gd name="connsiteY1" fmla="*/ 657 h 31120"/>
                <a:gd name="connsiteX2" fmla="*/ 31514 w 31120"/>
                <a:gd name="connsiteY2" fmla="*/ 31778 h 31120"/>
                <a:gd name="connsiteX3" fmla="*/ 393 w 31120"/>
                <a:gd name="connsiteY3" fmla="*/ 3177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393" y="657"/>
                  </a:moveTo>
                  <a:lnTo>
                    <a:pt x="31514" y="657"/>
                  </a:lnTo>
                  <a:lnTo>
                    <a:pt x="31514" y="31778"/>
                  </a:lnTo>
                  <a:lnTo>
                    <a:pt x="393" y="3177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76" name="Полилиния: фигура 2675">
              <a:extLst>
                <a:ext uri="{FF2B5EF4-FFF2-40B4-BE49-F238E27FC236}">
                  <a16:creationId xmlns="" xmlns:a16="http://schemas.microsoft.com/office/drawing/2014/main" id="{8F7AD48B-E58F-A4D4-A800-59F9E7B3C874}"/>
                </a:ext>
              </a:extLst>
            </p:cNvPr>
            <p:cNvSpPr/>
            <p:nvPr/>
          </p:nvSpPr>
          <p:spPr>
            <a:xfrm>
              <a:off x="8914568" y="2596878"/>
              <a:ext cx="31120" cy="31120"/>
            </a:xfrm>
            <a:custGeom>
              <a:avLst/>
              <a:gdLst>
                <a:gd name="connsiteX0" fmla="*/ 417 w 31120"/>
                <a:gd name="connsiteY0" fmla="*/ 657 h 31120"/>
                <a:gd name="connsiteX1" fmla="*/ 31538 w 31120"/>
                <a:gd name="connsiteY1" fmla="*/ 657 h 31120"/>
                <a:gd name="connsiteX2" fmla="*/ 31538 w 31120"/>
                <a:gd name="connsiteY2" fmla="*/ 31778 h 31120"/>
                <a:gd name="connsiteX3" fmla="*/ 417 w 31120"/>
                <a:gd name="connsiteY3" fmla="*/ 3177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417" y="657"/>
                  </a:moveTo>
                  <a:lnTo>
                    <a:pt x="31538" y="657"/>
                  </a:lnTo>
                  <a:lnTo>
                    <a:pt x="31538" y="31778"/>
                  </a:lnTo>
                  <a:lnTo>
                    <a:pt x="417" y="3177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77" name="Полилиния: фигура 2676">
              <a:extLst>
                <a:ext uri="{FF2B5EF4-FFF2-40B4-BE49-F238E27FC236}">
                  <a16:creationId xmlns="" xmlns:a16="http://schemas.microsoft.com/office/drawing/2014/main" id="{9E2CF6DD-B479-3133-B6CF-957E285FDA58}"/>
                </a:ext>
              </a:extLst>
            </p:cNvPr>
            <p:cNvSpPr/>
            <p:nvPr/>
          </p:nvSpPr>
          <p:spPr>
            <a:xfrm>
              <a:off x="8944783" y="2596878"/>
              <a:ext cx="31120" cy="31120"/>
            </a:xfrm>
            <a:custGeom>
              <a:avLst/>
              <a:gdLst>
                <a:gd name="connsiteX0" fmla="*/ 441 w 31120"/>
                <a:gd name="connsiteY0" fmla="*/ 657 h 31120"/>
                <a:gd name="connsiteX1" fmla="*/ 31562 w 31120"/>
                <a:gd name="connsiteY1" fmla="*/ 657 h 31120"/>
                <a:gd name="connsiteX2" fmla="*/ 31562 w 31120"/>
                <a:gd name="connsiteY2" fmla="*/ 31778 h 31120"/>
                <a:gd name="connsiteX3" fmla="*/ 441 w 31120"/>
                <a:gd name="connsiteY3" fmla="*/ 3177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441" y="657"/>
                  </a:moveTo>
                  <a:lnTo>
                    <a:pt x="31562" y="657"/>
                  </a:lnTo>
                  <a:lnTo>
                    <a:pt x="31562" y="31778"/>
                  </a:lnTo>
                  <a:lnTo>
                    <a:pt x="441" y="3177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78" name="Полилиния: фигура 2677">
              <a:extLst>
                <a:ext uri="{FF2B5EF4-FFF2-40B4-BE49-F238E27FC236}">
                  <a16:creationId xmlns="" xmlns:a16="http://schemas.microsoft.com/office/drawing/2014/main" id="{349A5AB1-EA9E-A6A8-7CB0-907D107900A1}"/>
                </a:ext>
              </a:extLst>
            </p:cNvPr>
            <p:cNvSpPr/>
            <p:nvPr/>
          </p:nvSpPr>
          <p:spPr>
            <a:xfrm>
              <a:off x="8974997" y="2596878"/>
              <a:ext cx="31120" cy="31120"/>
            </a:xfrm>
            <a:custGeom>
              <a:avLst/>
              <a:gdLst>
                <a:gd name="connsiteX0" fmla="*/ 465 w 31120"/>
                <a:gd name="connsiteY0" fmla="*/ 657 h 31120"/>
                <a:gd name="connsiteX1" fmla="*/ 31586 w 31120"/>
                <a:gd name="connsiteY1" fmla="*/ 657 h 31120"/>
                <a:gd name="connsiteX2" fmla="*/ 31586 w 31120"/>
                <a:gd name="connsiteY2" fmla="*/ 31778 h 31120"/>
                <a:gd name="connsiteX3" fmla="*/ 465 w 31120"/>
                <a:gd name="connsiteY3" fmla="*/ 3177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465" y="657"/>
                  </a:moveTo>
                  <a:lnTo>
                    <a:pt x="31586" y="657"/>
                  </a:lnTo>
                  <a:lnTo>
                    <a:pt x="31586" y="31778"/>
                  </a:lnTo>
                  <a:lnTo>
                    <a:pt x="465" y="3177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79" name="Полилиния: фигура 2678">
              <a:extLst>
                <a:ext uri="{FF2B5EF4-FFF2-40B4-BE49-F238E27FC236}">
                  <a16:creationId xmlns="" xmlns:a16="http://schemas.microsoft.com/office/drawing/2014/main" id="{BA5ABF0D-7EE6-F3A2-5DCC-1021EC1C4121}"/>
                </a:ext>
              </a:extLst>
            </p:cNvPr>
            <p:cNvSpPr/>
            <p:nvPr/>
          </p:nvSpPr>
          <p:spPr>
            <a:xfrm>
              <a:off x="9035426" y="2596878"/>
              <a:ext cx="31120" cy="31120"/>
            </a:xfrm>
            <a:custGeom>
              <a:avLst/>
              <a:gdLst>
                <a:gd name="connsiteX0" fmla="*/ 513 w 31120"/>
                <a:gd name="connsiteY0" fmla="*/ 657 h 31120"/>
                <a:gd name="connsiteX1" fmla="*/ 31634 w 31120"/>
                <a:gd name="connsiteY1" fmla="*/ 657 h 31120"/>
                <a:gd name="connsiteX2" fmla="*/ 31634 w 31120"/>
                <a:gd name="connsiteY2" fmla="*/ 31778 h 31120"/>
                <a:gd name="connsiteX3" fmla="*/ 513 w 31120"/>
                <a:gd name="connsiteY3" fmla="*/ 3177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513" y="657"/>
                  </a:moveTo>
                  <a:lnTo>
                    <a:pt x="31634" y="657"/>
                  </a:lnTo>
                  <a:lnTo>
                    <a:pt x="31634" y="31778"/>
                  </a:lnTo>
                  <a:lnTo>
                    <a:pt x="513" y="3177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80" name="Полилиния: фигура 2679">
              <a:extLst>
                <a:ext uri="{FF2B5EF4-FFF2-40B4-BE49-F238E27FC236}">
                  <a16:creationId xmlns="" xmlns:a16="http://schemas.microsoft.com/office/drawing/2014/main" id="{7DEB392E-E433-E389-9713-21B79D50CD63}"/>
                </a:ext>
              </a:extLst>
            </p:cNvPr>
            <p:cNvSpPr/>
            <p:nvPr/>
          </p:nvSpPr>
          <p:spPr>
            <a:xfrm>
              <a:off x="9065641" y="2596878"/>
              <a:ext cx="31120" cy="31120"/>
            </a:xfrm>
            <a:custGeom>
              <a:avLst/>
              <a:gdLst>
                <a:gd name="connsiteX0" fmla="*/ 537 w 31120"/>
                <a:gd name="connsiteY0" fmla="*/ 657 h 31120"/>
                <a:gd name="connsiteX1" fmla="*/ 31658 w 31120"/>
                <a:gd name="connsiteY1" fmla="*/ 657 h 31120"/>
                <a:gd name="connsiteX2" fmla="*/ 31658 w 31120"/>
                <a:gd name="connsiteY2" fmla="*/ 31778 h 31120"/>
                <a:gd name="connsiteX3" fmla="*/ 537 w 31120"/>
                <a:gd name="connsiteY3" fmla="*/ 3177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537" y="657"/>
                  </a:moveTo>
                  <a:lnTo>
                    <a:pt x="31658" y="657"/>
                  </a:lnTo>
                  <a:lnTo>
                    <a:pt x="31658" y="31778"/>
                  </a:lnTo>
                  <a:lnTo>
                    <a:pt x="537" y="3177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81" name="Полилиния: фигура 2680">
              <a:extLst>
                <a:ext uri="{FF2B5EF4-FFF2-40B4-BE49-F238E27FC236}">
                  <a16:creationId xmlns="" xmlns:a16="http://schemas.microsoft.com/office/drawing/2014/main" id="{308278B4-2549-95CB-E985-81C430C9079F}"/>
                </a:ext>
              </a:extLst>
            </p:cNvPr>
            <p:cNvSpPr/>
            <p:nvPr/>
          </p:nvSpPr>
          <p:spPr>
            <a:xfrm>
              <a:off x="9095855" y="2596878"/>
              <a:ext cx="31120" cy="31120"/>
            </a:xfrm>
            <a:custGeom>
              <a:avLst/>
              <a:gdLst>
                <a:gd name="connsiteX0" fmla="*/ 561 w 31120"/>
                <a:gd name="connsiteY0" fmla="*/ 657 h 31120"/>
                <a:gd name="connsiteX1" fmla="*/ 31682 w 31120"/>
                <a:gd name="connsiteY1" fmla="*/ 657 h 31120"/>
                <a:gd name="connsiteX2" fmla="*/ 31682 w 31120"/>
                <a:gd name="connsiteY2" fmla="*/ 31778 h 31120"/>
                <a:gd name="connsiteX3" fmla="*/ 561 w 31120"/>
                <a:gd name="connsiteY3" fmla="*/ 3177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561" y="657"/>
                  </a:moveTo>
                  <a:lnTo>
                    <a:pt x="31682" y="657"/>
                  </a:lnTo>
                  <a:lnTo>
                    <a:pt x="31682" y="31778"/>
                  </a:lnTo>
                  <a:lnTo>
                    <a:pt x="561" y="3177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82" name="Полилиния: фигура 2681">
              <a:extLst>
                <a:ext uri="{FF2B5EF4-FFF2-40B4-BE49-F238E27FC236}">
                  <a16:creationId xmlns="" xmlns:a16="http://schemas.microsoft.com/office/drawing/2014/main" id="{9B7692C1-0357-95A6-15FF-48F7EC617B62}"/>
                </a:ext>
              </a:extLst>
            </p:cNvPr>
            <p:cNvSpPr/>
            <p:nvPr/>
          </p:nvSpPr>
          <p:spPr>
            <a:xfrm>
              <a:off x="9156284" y="2596878"/>
              <a:ext cx="31120" cy="31120"/>
            </a:xfrm>
            <a:custGeom>
              <a:avLst/>
              <a:gdLst>
                <a:gd name="connsiteX0" fmla="*/ 609 w 31120"/>
                <a:gd name="connsiteY0" fmla="*/ 657 h 31120"/>
                <a:gd name="connsiteX1" fmla="*/ 31730 w 31120"/>
                <a:gd name="connsiteY1" fmla="*/ 657 h 31120"/>
                <a:gd name="connsiteX2" fmla="*/ 31730 w 31120"/>
                <a:gd name="connsiteY2" fmla="*/ 31778 h 31120"/>
                <a:gd name="connsiteX3" fmla="*/ 609 w 31120"/>
                <a:gd name="connsiteY3" fmla="*/ 3177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609" y="657"/>
                  </a:moveTo>
                  <a:lnTo>
                    <a:pt x="31730" y="657"/>
                  </a:lnTo>
                  <a:lnTo>
                    <a:pt x="31730" y="31778"/>
                  </a:lnTo>
                  <a:lnTo>
                    <a:pt x="609" y="3177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83" name="Полилиния: фигура 2682">
              <a:extLst>
                <a:ext uri="{FF2B5EF4-FFF2-40B4-BE49-F238E27FC236}">
                  <a16:creationId xmlns="" xmlns:a16="http://schemas.microsoft.com/office/drawing/2014/main" id="{B1D2D9D0-50BA-C82F-63C4-8F183F0B2BE6}"/>
                </a:ext>
              </a:extLst>
            </p:cNvPr>
            <p:cNvSpPr/>
            <p:nvPr/>
          </p:nvSpPr>
          <p:spPr>
            <a:xfrm>
              <a:off x="9246927" y="2596878"/>
              <a:ext cx="31120" cy="31120"/>
            </a:xfrm>
            <a:custGeom>
              <a:avLst/>
              <a:gdLst>
                <a:gd name="connsiteX0" fmla="*/ 681 w 31120"/>
                <a:gd name="connsiteY0" fmla="*/ 657 h 31120"/>
                <a:gd name="connsiteX1" fmla="*/ 31802 w 31120"/>
                <a:gd name="connsiteY1" fmla="*/ 657 h 31120"/>
                <a:gd name="connsiteX2" fmla="*/ 31802 w 31120"/>
                <a:gd name="connsiteY2" fmla="*/ 31778 h 31120"/>
                <a:gd name="connsiteX3" fmla="*/ 681 w 31120"/>
                <a:gd name="connsiteY3" fmla="*/ 31778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681" y="657"/>
                  </a:moveTo>
                  <a:lnTo>
                    <a:pt x="31802" y="657"/>
                  </a:lnTo>
                  <a:lnTo>
                    <a:pt x="31802" y="31778"/>
                  </a:lnTo>
                  <a:lnTo>
                    <a:pt x="681" y="31778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84" name="Полилиния: фигура 2683">
              <a:extLst>
                <a:ext uri="{FF2B5EF4-FFF2-40B4-BE49-F238E27FC236}">
                  <a16:creationId xmlns="" xmlns:a16="http://schemas.microsoft.com/office/drawing/2014/main" id="{42F1090F-E5A7-4BD2-92D8-697C494BC8C8}"/>
                </a:ext>
              </a:extLst>
            </p:cNvPr>
            <p:cNvSpPr/>
            <p:nvPr/>
          </p:nvSpPr>
          <p:spPr>
            <a:xfrm>
              <a:off x="8703067" y="2627092"/>
              <a:ext cx="31120" cy="31120"/>
            </a:xfrm>
            <a:custGeom>
              <a:avLst/>
              <a:gdLst>
                <a:gd name="connsiteX0" fmla="*/ 249 w 31120"/>
                <a:gd name="connsiteY0" fmla="*/ 681 h 31120"/>
                <a:gd name="connsiteX1" fmla="*/ 31370 w 31120"/>
                <a:gd name="connsiteY1" fmla="*/ 681 h 31120"/>
                <a:gd name="connsiteX2" fmla="*/ 31370 w 31120"/>
                <a:gd name="connsiteY2" fmla="*/ 31802 h 31120"/>
                <a:gd name="connsiteX3" fmla="*/ 249 w 31120"/>
                <a:gd name="connsiteY3" fmla="*/ 31802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249" y="681"/>
                  </a:moveTo>
                  <a:lnTo>
                    <a:pt x="31370" y="681"/>
                  </a:lnTo>
                  <a:lnTo>
                    <a:pt x="31370" y="31802"/>
                  </a:lnTo>
                  <a:lnTo>
                    <a:pt x="249" y="31802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85" name="Полилиния: фигура 2684">
              <a:extLst>
                <a:ext uri="{FF2B5EF4-FFF2-40B4-BE49-F238E27FC236}">
                  <a16:creationId xmlns="" xmlns:a16="http://schemas.microsoft.com/office/drawing/2014/main" id="{9BB15B81-2FC0-2D37-2F40-4FC36729C805}"/>
                </a:ext>
              </a:extLst>
            </p:cNvPr>
            <p:cNvSpPr/>
            <p:nvPr/>
          </p:nvSpPr>
          <p:spPr>
            <a:xfrm>
              <a:off x="8763496" y="2627092"/>
              <a:ext cx="31120" cy="31120"/>
            </a:xfrm>
            <a:custGeom>
              <a:avLst/>
              <a:gdLst>
                <a:gd name="connsiteX0" fmla="*/ 297 w 31120"/>
                <a:gd name="connsiteY0" fmla="*/ 681 h 31120"/>
                <a:gd name="connsiteX1" fmla="*/ 31418 w 31120"/>
                <a:gd name="connsiteY1" fmla="*/ 681 h 31120"/>
                <a:gd name="connsiteX2" fmla="*/ 31418 w 31120"/>
                <a:gd name="connsiteY2" fmla="*/ 31802 h 31120"/>
                <a:gd name="connsiteX3" fmla="*/ 297 w 31120"/>
                <a:gd name="connsiteY3" fmla="*/ 31802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297" y="681"/>
                  </a:moveTo>
                  <a:lnTo>
                    <a:pt x="31418" y="681"/>
                  </a:lnTo>
                  <a:lnTo>
                    <a:pt x="31418" y="31802"/>
                  </a:lnTo>
                  <a:lnTo>
                    <a:pt x="297" y="31802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86" name="Полилиния: фигура 2685">
              <a:extLst>
                <a:ext uri="{FF2B5EF4-FFF2-40B4-BE49-F238E27FC236}">
                  <a16:creationId xmlns="" xmlns:a16="http://schemas.microsoft.com/office/drawing/2014/main" id="{0E467B16-066B-8C31-D5B2-B3907124D38D}"/>
                </a:ext>
              </a:extLst>
            </p:cNvPr>
            <p:cNvSpPr/>
            <p:nvPr/>
          </p:nvSpPr>
          <p:spPr>
            <a:xfrm>
              <a:off x="8854139" y="2627092"/>
              <a:ext cx="31120" cy="31120"/>
            </a:xfrm>
            <a:custGeom>
              <a:avLst/>
              <a:gdLst>
                <a:gd name="connsiteX0" fmla="*/ 369 w 31120"/>
                <a:gd name="connsiteY0" fmla="*/ 681 h 31120"/>
                <a:gd name="connsiteX1" fmla="*/ 31490 w 31120"/>
                <a:gd name="connsiteY1" fmla="*/ 681 h 31120"/>
                <a:gd name="connsiteX2" fmla="*/ 31490 w 31120"/>
                <a:gd name="connsiteY2" fmla="*/ 31802 h 31120"/>
                <a:gd name="connsiteX3" fmla="*/ 369 w 31120"/>
                <a:gd name="connsiteY3" fmla="*/ 31802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369" y="681"/>
                  </a:moveTo>
                  <a:lnTo>
                    <a:pt x="31490" y="681"/>
                  </a:lnTo>
                  <a:lnTo>
                    <a:pt x="31490" y="31802"/>
                  </a:lnTo>
                  <a:lnTo>
                    <a:pt x="369" y="31802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87" name="Полилиния: фигура 2686">
              <a:extLst>
                <a:ext uri="{FF2B5EF4-FFF2-40B4-BE49-F238E27FC236}">
                  <a16:creationId xmlns="" xmlns:a16="http://schemas.microsoft.com/office/drawing/2014/main" id="{DE7FD242-5804-A140-4A33-B4DB31EEB92D}"/>
                </a:ext>
              </a:extLst>
            </p:cNvPr>
            <p:cNvSpPr/>
            <p:nvPr/>
          </p:nvSpPr>
          <p:spPr>
            <a:xfrm>
              <a:off x="8884354" y="2627092"/>
              <a:ext cx="31120" cy="31120"/>
            </a:xfrm>
            <a:custGeom>
              <a:avLst/>
              <a:gdLst>
                <a:gd name="connsiteX0" fmla="*/ 393 w 31120"/>
                <a:gd name="connsiteY0" fmla="*/ 681 h 31120"/>
                <a:gd name="connsiteX1" fmla="*/ 31514 w 31120"/>
                <a:gd name="connsiteY1" fmla="*/ 681 h 31120"/>
                <a:gd name="connsiteX2" fmla="*/ 31514 w 31120"/>
                <a:gd name="connsiteY2" fmla="*/ 31802 h 31120"/>
                <a:gd name="connsiteX3" fmla="*/ 393 w 31120"/>
                <a:gd name="connsiteY3" fmla="*/ 31802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393" y="681"/>
                  </a:moveTo>
                  <a:lnTo>
                    <a:pt x="31514" y="681"/>
                  </a:lnTo>
                  <a:lnTo>
                    <a:pt x="31514" y="31802"/>
                  </a:lnTo>
                  <a:lnTo>
                    <a:pt x="393" y="31802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88" name="Полилиния: фигура 2687">
              <a:extLst>
                <a:ext uri="{FF2B5EF4-FFF2-40B4-BE49-F238E27FC236}">
                  <a16:creationId xmlns="" xmlns:a16="http://schemas.microsoft.com/office/drawing/2014/main" id="{46426573-F1D9-4C7C-CC84-697DB29F5A8F}"/>
                </a:ext>
              </a:extLst>
            </p:cNvPr>
            <p:cNvSpPr/>
            <p:nvPr/>
          </p:nvSpPr>
          <p:spPr>
            <a:xfrm>
              <a:off x="9035426" y="2627092"/>
              <a:ext cx="31120" cy="31120"/>
            </a:xfrm>
            <a:custGeom>
              <a:avLst/>
              <a:gdLst>
                <a:gd name="connsiteX0" fmla="*/ 513 w 31120"/>
                <a:gd name="connsiteY0" fmla="*/ 681 h 31120"/>
                <a:gd name="connsiteX1" fmla="*/ 31634 w 31120"/>
                <a:gd name="connsiteY1" fmla="*/ 681 h 31120"/>
                <a:gd name="connsiteX2" fmla="*/ 31634 w 31120"/>
                <a:gd name="connsiteY2" fmla="*/ 31802 h 31120"/>
                <a:gd name="connsiteX3" fmla="*/ 513 w 31120"/>
                <a:gd name="connsiteY3" fmla="*/ 31802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513" y="681"/>
                  </a:moveTo>
                  <a:lnTo>
                    <a:pt x="31634" y="681"/>
                  </a:lnTo>
                  <a:lnTo>
                    <a:pt x="31634" y="31802"/>
                  </a:lnTo>
                  <a:lnTo>
                    <a:pt x="513" y="31802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89" name="Полилиния: фигура 2688">
              <a:extLst>
                <a:ext uri="{FF2B5EF4-FFF2-40B4-BE49-F238E27FC236}">
                  <a16:creationId xmlns="" xmlns:a16="http://schemas.microsoft.com/office/drawing/2014/main" id="{F292A7C5-AE7D-F96B-FFE5-ADCB3A39EF75}"/>
                </a:ext>
              </a:extLst>
            </p:cNvPr>
            <p:cNvSpPr/>
            <p:nvPr/>
          </p:nvSpPr>
          <p:spPr>
            <a:xfrm>
              <a:off x="9065641" y="2627092"/>
              <a:ext cx="31120" cy="31120"/>
            </a:xfrm>
            <a:custGeom>
              <a:avLst/>
              <a:gdLst>
                <a:gd name="connsiteX0" fmla="*/ 537 w 31120"/>
                <a:gd name="connsiteY0" fmla="*/ 681 h 31120"/>
                <a:gd name="connsiteX1" fmla="*/ 31658 w 31120"/>
                <a:gd name="connsiteY1" fmla="*/ 681 h 31120"/>
                <a:gd name="connsiteX2" fmla="*/ 31658 w 31120"/>
                <a:gd name="connsiteY2" fmla="*/ 31802 h 31120"/>
                <a:gd name="connsiteX3" fmla="*/ 537 w 31120"/>
                <a:gd name="connsiteY3" fmla="*/ 31802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537" y="681"/>
                  </a:moveTo>
                  <a:lnTo>
                    <a:pt x="31658" y="681"/>
                  </a:lnTo>
                  <a:lnTo>
                    <a:pt x="31658" y="31802"/>
                  </a:lnTo>
                  <a:lnTo>
                    <a:pt x="537" y="31802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90" name="Полилиния: фигура 2689">
              <a:extLst>
                <a:ext uri="{FF2B5EF4-FFF2-40B4-BE49-F238E27FC236}">
                  <a16:creationId xmlns="" xmlns:a16="http://schemas.microsoft.com/office/drawing/2014/main" id="{C491CE39-5A4F-C870-87EE-4AF5D3768AF2}"/>
                </a:ext>
              </a:extLst>
            </p:cNvPr>
            <p:cNvSpPr/>
            <p:nvPr/>
          </p:nvSpPr>
          <p:spPr>
            <a:xfrm>
              <a:off x="9095855" y="2627092"/>
              <a:ext cx="31120" cy="31120"/>
            </a:xfrm>
            <a:custGeom>
              <a:avLst/>
              <a:gdLst>
                <a:gd name="connsiteX0" fmla="*/ 561 w 31120"/>
                <a:gd name="connsiteY0" fmla="*/ 681 h 31120"/>
                <a:gd name="connsiteX1" fmla="*/ 31682 w 31120"/>
                <a:gd name="connsiteY1" fmla="*/ 681 h 31120"/>
                <a:gd name="connsiteX2" fmla="*/ 31682 w 31120"/>
                <a:gd name="connsiteY2" fmla="*/ 31802 h 31120"/>
                <a:gd name="connsiteX3" fmla="*/ 561 w 31120"/>
                <a:gd name="connsiteY3" fmla="*/ 31802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561" y="681"/>
                  </a:moveTo>
                  <a:lnTo>
                    <a:pt x="31682" y="681"/>
                  </a:lnTo>
                  <a:lnTo>
                    <a:pt x="31682" y="31802"/>
                  </a:lnTo>
                  <a:lnTo>
                    <a:pt x="561" y="31802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91" name="Полилиния: фигура 2690">
              <a:extLst>
                <a:ext uri="{FF2B5EF4-FFF2-40B4-BE49-F238E27FC236}">
                  <a16:creationId xmlns="" xmlns:a16="http://schemas.microsoft.com/office/drawing/2014/main" id="{0C7E17D5-4838-0816-E715-429727EEA49C}"/>
                </a:ext>
              </a:extLst>
            </p:cNvPr>
            <p:cNvSpPr/>
            <p:nvPr/>
          </p:nvSpPr>
          <p:spPr>
            <a:xfrm>
              <a:off x="9126069" y="2627092"/>
              <a:ext cx="31120" cy="31120"/>
            </a:xfrm>
            <a:custGeom>
              <a:avLst/>
              <a:gdLst>
                <a:gd name="connsiteX0" fmla="*/ 585 w 31120"/>
                <a:gd name="connsiteY0" fmla="*/ 681 h 31120"/>
                <a:gd name="connsiteX1" fmla="*/ 31706 w 31120"/>
                <a:gd name="connsiteY1" fmla="*/ 681 h 31120"/>
                <a:gd name="connsiteX2" fmla="*/ 31706 w 31120"/>
                <a:gd name="connsiteY2" fmla="*/ 31802 h 31120"/>
                <a:gd name="connsiteX3" fmla="*/ 585 w 31120"/>
                <a:gd name="connsiteY3" fmla="*/ 31802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585" y="681"/>
                  </a:moveTo>
                  <a:lnTo>
                    <a:pt x="31706" y="681"/>
                  </a:lnTo>
                  <a:lnTo>
                    <a:pt x="31706" y="31802"/>
                  </a:lnTo>
                  <a:lnTo>
                    <a:pt x="585" y="31802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92" name="Полилиния: фигура 2691">
              <a:extLst>
                <a:ext uri="{FF2B5EF4-FFF2-40B4-BE49-F238E27FC236}">
                  <a16:creationId xmlns="" xmlns:a16="http://schemas.microsoft.com/office/drawing/2014/main" id="{A4E2134A-E252-DE1C-2CDF-094BEEF4A56D}"/>
                </a:ext>
              </a:extLst>
            </p:cNvPr>
            <p:cNvSpPr/>
            <p:nvPr/>
          </p:nvSpPr>
          <p:spPr>
            <a:xfrm>
              <a:off x="9156284" y="2627092"/>
              <a:ext cx="31120" cy="31120"/>
            </a:xfrm>
            <a:custGeom>
              <a:avLst/>
              <a:gdLst>
                <a:gd name="connsiteX0" fmla="*/ 609 w 31120"/>
                <a:gd name="connsiteY0" fmla="*/ 681 h 31120"/>
                <a:gd name="connsiteX1" fmla="*/ 31730 w 31120"/>
                <a:gd name="connsiteY1" fmla="*/ 681 h 31120"/>
                <a:gd name="connsiteX2" fmla="*/ 31730 w 31120"/>
                <a:gd name="connsiteY2" fmla="*/ 31802 h 31120"/>
                <a:gd name="connsiteX3" fmla="*/ 609 w 31120"/>
                <a:gd name="connsiteY3" fmla="*/ 31802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609" y="681"/>
                  </a:moveTo>
                  <a:lnTo>
                    <a:pt x="31730" y="681"/>
                  </a:lnTo>
                  <a:lnTo>
                    <a:pt x="31730" y="31802"/>
                  </a:lnTo>
                  <a:lnTo>
                    <a:pt x="609" y="31802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93" name="Полилиния: фигура 2692">
              <a:extLst>
                <a:ext uri="{FF2B5EF4-FFF2-40B4-BE49-F238E27FC236}">
                  <a16:creationId xmlns="" xmlns:a16="http://schemas.microsoft.com/office/drawing/2014/main" id="{73AC867A-661A-BA48-7F0C-8A7869E64A9F}"/>
                </a:ext>
              </a:extLst>
            </p:cNvPr>
            <p:cNvSpPr/>
            <p:nvPr/>
          </p:nvSpPr>
          <p:spPr>
            <a:xfrm>
              <a:off x="9186498" y="2627092"/>
              <a:ext cx="31120" cy="31120"/>
            </a:xfrm>
            <a:custGeom>
              <a:avLst/>
              <a:gdLst>
                <a:gd name="connsiteX0" fmla="*/ 633 w 31120"/>
                <a:gd name="connsiteY0" fmla="*/ 681 h 31120"/>
                <a:gd name="connsiteX1" fmla="*/ 31754 w 31120"/>
                <a:gd name="connsiteY1" fmla="*/ 681 h 31120"/>
                <a:gd name="connsiteX2" fmla="*/ 31754 w 31120"/>
                <a:gd name="connsiteY2" fmla="*/ 31802 h 31120"/>
                <a:gd name="connsiteX3" fmla="*/ 633 w 31120"/>
                <a:gd name="connsiteY3" fmla="*/ 31802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633" y="681"/>
                  </a:moveTo>
                  <a:lnTo>
                    <a:pt x="31754" y="681"/>
                  </a:lnTo>
                  <a:lnTo>
                    <a:pt x="31754" y="31802"/>
                  </a:lnTo>
                  <a:lnTo>
                    <a:pt x="633" y="31802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94" name="Полилиния: фигура 2693">
              <a:extLst>
                <a:ext uri="{FF2B5EF4-FFF2-40B4-BE49-F238E27FC236}">
                  <a16:creationId xmlns="" xmlns:a16="http://schemas.microsoft.com/office/drawing/2014/main" id="{2335D51A-425B-B201-4B4C-10CA2D0743FB}"/>
                </a:ext>
              </a:extLst>
            </p:cNvPr>
            <p:cNvSpPr/>
            <p:nvPr/>
          </p:nvSpPr>
          <p:spPr>
            <a:xfrm>
              <a:off x="9216713" y="2627092"/>
              <a:ext cx="31120" cy="31120"/>
            </a:xfrm>
            <a:custGeom>
              <a:avLst/>
              <a:gdLst>
                <a:gd name="connsiteX0" fmla="*/ 657 w 31120"/>
                <a:gd name="connsiteY0" fmla="*/ 681 h 31120"/>
                <a:gd name="connsiteX1" fmla="*/ 31778 w 31120"/>
                <a:gd name="connsiteY1" fmla="*/ 681 h 31120"/>
                <a:gd name="connsiteX2" fmla="*/ 31778 w 31120"/>
                <a:gd name="connsiteY2" fmla="*/ 31802 h 31120"/>
                <a:gd name="connsiteX3" fmla="*/ 657 w 31120"/>
                <a:gd name="connsiteY3" fmla="*/ 31802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657" y="681"/>
                  </a:moveTo>
                  <a:lnTo>
                    <a:pt x="31778" y="681"/>
                  </a:lnTo>
                  <a:lnTo>
                    <a:pt x="31778" y="31802"/>
                  </a:lnTo>
                  <a:lnTo>
                    <a:pt x="657" y="31802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95" name="Полилиния: фигура 2694">
              <a:extLst>
                <a:ext uri="{FF2B5EF4-FFF2-40B4-BE49-F238E27FC236}">
                  <a16:creationId xmlns="" xmlns:a16="http://schemas.microsoft.com/office/drawing/2014/main" id="{3270E32C-B517-C6B3-A0CB-B1A28D60C121}"/>
                </a:ext>
              </a:extLst>
            </p:cNvPr>
            <p:cNvSpPr/>
            <p:nvPr/>
          </p:nvSpPr>
          <p:spPr>
            <a:xfrm>
              <a:off x="9277142" y="2627092"/>
              <a:ext cx="31120" cy="31120"/>
            </a:xfrm>
            <a:custGeom>
              <a:avLst/>
              <a:gdLst>
                <a:gd name="connsiteX0" fmla="*/ 705 w 31120"/>
                <a:gd name="connsiteY0" fmla="*/ 681 h 31120"/>
                <a:gd name="connsiteX1" fmla="*/ 31826 w 31120"/>
                <a:gd name="connsiteY1" fmla="*/ 681 h 31120"/>
                <a:gd name="connsiteX2" fmla="*/ 31826 w 31120"/>
                <a:gd name="connsiteY2" fmla="*/ 31802 h 31120"/>
                <a:gd name="connsiteX3" fmla="*/ 705 w 31120"/>
                <a:gd name="connsiteY3" fmla="*/ 31802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705" y="681"/>
                  </a:moveTo>
                  <a:lnTo>
                    <a:pt x="31826" y="681"/>
                  </a:lnTo>
                  <a:lnTo>
                    <a:pt x="31826" y="31802"/>
                  </a:lnTo>
                  <a:lnTo>
                    <a:pt x="705" y="31802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96" name="Полилиния: фигура 2695">
              <a:extLst>
                <a:ext uri="{FF2B5EF4-FFF2-40B4-BE49-F238E27FC236}">
                  <a16:creationId xmlns="" xmlns:a16="http://schemas.microsoft.com/office/drawing/2014/main" id="{400E9055-0D1D-EFF2-2F12-8B5D4FE1DA57}"/>
                </a:ext>
              </a:extLst>
            </p:cNvPr>
            <p:cNvSpPr/>
            <p:nvPr/>
          </p:nvSpPr>
          <p:spPr>
            <a:xfrm>
              <a:off x="8703067" y="2657307"/>
              <a:ext cx="31120" cy="31120"/>
            </a:xfrm>
            <a:custGeom>
              <a:avLst/>
              <a:gdLst>
                <a:gd name="connsiteX0" fmla="*/ 249 w 31120"/>
                <a:gd name="connsiteY0" fmla="*/ 705 h 31120"/>
                <a:gd name="connsiteX1" fmla="*/ 31370 w 31120"/>
                <a:gd name="connsiteY1" fmla="*/ 705 h 31120"/>
                <a:gd name="connsiteX2" fmla="*/ 31370 w 31120"/>
                <a:gd name="connsiteY2" fmla="*/ 31826 h 31120"/>
                <a:gd name="connsiteX3" fmla="*/ 249 w 31120"/>
                <a:gd name="connsiteY3" fmla="*/ 31826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249" y="705"/>
                  </a:moveTo>
                  <a:lnTo>
                    <a:pt x="31370" y="705"/>
                  </a:lnTo>
                  <a:lnTo>
                    <a:pt x="31370" y="31826"/>
                  </a:lnTo>
                  <a:lnTo>
                    <a:pt x="249" y="31826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97" name="Полилиния: фигура 2696">
              <a:extLst>
                <a:ext uri="{FF2B5EF4-FFF2-40B4-BE49-F238E27FC236}">
                  <a16:creationId xmlns="" xmlns:a16="http://schemas.microsoft.com/office/drawing/2014/main" id="{12A03E89-3574-0D66-D77D-A74612E8532E}"/>
                </a:ext>
              </a:extLst>
            </p:cNvPr>
            <p:cNvSpPr/>
            <p:nvPr/>
          </p:nvSpPr>
          <p:spPr>
            <a:xfrm>
              <a:off x="8733282" y="2657307"/>
              <a:ext cx="31120" cy="31120"/>
            </a:xfrm>
            <a:custGeom>
              <a:avLst/>
              <a:gdLst>
                <a:gd name="connsiteX0" fmla="*/ 273 w 31120"/>
                <a:gd name="connsiteY0" fmla="*/ 705 h 31120"/>
                <a:gd name="connsiteX1" fmla="*/ 31394 w 31120"/>
                <a:gd name="connsiteY1" fmla="*/ 705 h 31120"/>
                <a:gd name="connsiteX2" fmla="*/ 31394 w 31120"/>
                <a:gd name="connsiteY2" fmla="*/ 31826 h 31120"/>
                <a:gd name="connsiteX3" fmla="*/ 273 w 31120"/>
                <a:gd name="connsiteY3" fmla="*/ 31826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273" y="705"/>
                  </a:moveTo>
                  <a:lnTo>
                    <a:pt x="31394" y="705"/>
                  </a:lnTo>
                  <a:lnTo>
                    <a:pt x="31394" y="31826"/>
                  </a:lnTo>
                  <a:lnTo>
                    <a:pt x="273" y="31826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98" name="Полилиния: фигура 2697">
              <a:extLst>
                <a:ext uri="{FF2B5EF4-FFF2-40B4-BE49-F238E27FC236}">
                  <a16:creationId xmlns="" xmlns:a16="http://schemas.microsoft.com/office/drawing/2014/main" id="{442BCE16-DE21-4B59-CBD3-1AC978FFB1AB}"/>
                </a:ext>
              </a:extLst>
            </p:cNvPr>
            <p:cNvSpPr/>
            <p:nvPr/>
          </p:nvSpPr>
          <p:spPr>
            <a:xfrm>
              <a:off x="8823925" y="2657307"/>
              <a:ext cx="31120" cy="31120"/>
            </a:xfrm>
            <a:custGeom>
              <a:avLst/>
              <a:gdLst>
                <a:gd name="connsiteX0" fmla="*/ 345 w 31120"/>
                <a:gd name="connsiteY0" fmla="*/ 705 h 31120"/>
                <a:gd name="connsiteX1" fmla="*/ 31466 w 31120"/>
                <a:gd name="connsiteY1" fmla="*/ 705 h 31120"/>
                <a:gd name="connsiteX2" fmla="*/ 31466 w 31120"/>
                <a:gd name="connsiteY2" fmla="*/ 31826 h 31120"/>
                <a:gd name="connsiteX3" fmla="*/ 345 w 31120"/>
                <a:gd name="connsiteY3" fmla="*/ 31826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345" y="705"/>
                  </a:moveTo>
                  <a:lnTo>
                    <a:pt x="31466" y="705"/>
                  </a:lnTo>
                  <a:lnTo>
                    <a:pt x="31466" y="31826"/>
                  </a:lnTo>
                  <a:lnTo>
                    <a:pt x="345" y="31826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99" name="Полилиния: фигура 2698">
              <a:extLst>
                <a:ext uri="{FF2B5EF4-FFF2-40B4-BE49-F238E27FC236}">
                  <a16:creationId xmlns="" xmlns:a16="http://schemas.microsoft.com/office/drawing/2014/main" id="{F29470E8-1994-4B59-30D3-ACA269058169}"/>
                </a:ext>
              </a:extLst>
            </p:cNvPr>
            <p:cNvSpPr/>
            <p:nvPr/>
          </p:nvSpPr>
          <p:spPr>
            <a:xfrm>
              <a:off x="8854139" y="2657307"/>
              <a:ext cx="31120" cy="31120"/>
            </a:xfrm>
            <a:custGeom>
              <a:avLst/>
              <a:gdLst>
                <a:gd name="connsiteX0" fmla="*/ 369 w 31120"/>
                <a:gd name="connsiteY0" fmla="*/ 705 h 31120"/>
                <a:gd name="connsiteX1" fmla="*/ 31490 w 31120"/>
                <a:gd name="connsiteY1" fmla="*/ 705 h 31120"/>
                <a:gd name="connsiteX2" fmla="*/ 31490 w 31120"/>
                <a:gd name="connsiteY2" fmla="*/ 31826 h 31120"/>
                <a:gd name="connsiteX3" fmla="*/ 369 w 31120"/>
                <a:gd name="connsiteY3" fmla="*/ 31826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369" y="705"/>
                  </a:moveTo>
                  <a:lnTo>
                    <a:pt x="31490" y="705"/>
                  </a:lnTo>
                  <a:lnTo>
                    <a:pt x="31490" y="31826"/>
                  </a:lnTo>
                  <a:lnTo>
                    <a:pt x="369" y="31826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700" name="Полилиния: фигура 2699">
              <a:extLst>
                <a:ext uri="{FF2B5EF4-FFF2-40B4-BE49-F238E27FC236}">
                  <a16:creationId xmlns="" xmlns:a16="http://schemas.microsoft.com/office/drawing/2014/main" id="{29A70A7B-A1AB-32B9-7D2A-2C8B95F6E9C4}"/>
                </a:ext>
              </a:extLst>
            </p:cNvPr>
            <p:cNvSpPr/>
            <p:nvPr/>
          </p:nvSpPr>
          <p:spPr>
            <a:xfrm>
              <a:off x="8944783" y="2657307"/>
              <a:ext cx="31120" cy="31120"/>
            </a:xfrm>
            <a:custGeom>
              <a:avLst/>
              <a:gdLst>
                <a:gd name="connsiteX0" fmla="*/ 441 w 31120"/>
                <a:gd name="connsiteY0" fmla="*/ 705 h 31120"/>
                <a:gd name="connsiteX1" fmla="*/ 31562 w 31120"/>
                <a:gd name="connsiteY1" fmla="*/ 705 h 31120"/>
                <a:gd name="connsiteX2" fmla="*/ 31562 w 31120"/>
                <a:gd name="connsiteY2" fmla="*/ 31826 h 31120"/>
                <a:gd name="connsiteX3" fmla="*/ 441 w 31120"/>
                <a:gd name="connsiteY3" fmla="*/ 31826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441" y="705"/>
                  </a:moveTo>
                  <a:lnTo>
                    <a:pt x="31562" y="705"/>
                  </a:lnTo>
                  <a:lnTo>
                    <a:pt x="31562" y="31826"/>
                  </a:lnTo>
                  <a:lnTo>
                    <a:pt x="441" y="31826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701" name="Полилиния: фигура 2700">
              <a:extLst>
                <a:ext uri="{FF2B5EF4-FFF2-40B4-BE49-F238E27FC236}">
                  <a16:creationId xmlns="" xmlns:a16="http://schemas.microsoft.com/office/drawing/2014/main" id="{7E47FC0B-A3BA-D26F-41C0-120CFCF32EE6}"/>
                </a:ext>
              </a:extLst>
            </p:cNvPr>
            <p:cNvSpPr/>
            <p:nvPr/>
          </p:nvSpPr>
          <p:spPr>
            <a:xfrm>
              <a:off x="9065641" y="2657307"/>
              <a:ext cx="31120" cy="31120"/>
            </a:xfrm>
            <a:custGeom>
              <a:avLst/>
              <a:gdLst>
                <a:gd name="connsiteX0" fmla="*/ 537 w 31120"/>
                <a:gd name="connsiteY0" fmla="*/ 705 h 31120"/>
                <a:gd name="connsiteX1" fmla="*/ 31658 w 31120"/>
                <a:gd name="connsiteY1" fmla="*/ 705 h 31120"/>
                <a:gd name="connsiteX2" fmla="*/ 31658 w 31120"/>
                <a:gd name="connsiteY2" fmla="*/ 31826 h 31120"/>
                <a:gd name="connsiteX3" fmla="*/ 537 w 31120"/>
                <a:gd name="connsiteY3" fmla="*/ 31826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537" y="705"/>
                  </a:moveTo>
                  <a:lnTo>
                    <a:pt x="31658" y="705"/>
                  </a:lnTo>
                  <a:lnTo>
                    <a:pt x="31658" y="31826"/>
                  </a:lnTo>
                  <a:lnTo>
                    <a:pt x="537" y="31826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702" name="Полилиния: фигура 2701">
              <a:extLst>
                <a:ext uri="{FF2B5EF4-FFF2-40B4-BE49-F238E27FC236}">
                  <a16:creationId xmlns="" xmlns:a16="http://schemas.microsoft.com/office/drawing/2014/main" id="{B836BBC8-7A5B-6ECF-B26F-90B5B8F23F46}"/>
                </a:ext>
              </a:extLst>
            </p:cNvPr>
            <p:cNvSpPr/>
            <p:nvPr/>
          </p:nvSpPr>
          <p:spPr>
            <a:xfrm>
              <a:off x="9126069" y="2657307"/>
              <a:ext cx="31120" cy="31120"/>
            </a:xfrm>
            <a:custGeom>
              <a:avLst/>
              <a:gdLst>
                <a:gd name="connsiteX0" fmla="*/ 585 w 31120"/>
                <a:gd name="connsiteY0" fmla="*/ 705 h 31120"/>
                <a:gd name="connsiteX1" fmla="*/ 31706 w 31120"/>
                <a:gd name="connsiteY1" fmla="*/ 705 h 31120"/>
                <a:gd name="connsiteX2" fmla="*/ 31706 w 31120"/>
                <a:gd name="connsiteY2" fmla="*/ 31826 h 31120"/>
                <a:gd name="connsiteX3" fmla="*/ 585 w 31120"/>
                <a:gd name="connsiteY3" fmla="*/ 31826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585" y="705"/>
                  </a:moveTo>
                  <a:lnTo>
                    <a:pt x="31706" y="705"/>
                  </a:lnTo>
                  <a:lnTo>
                    <a:pt x="31706" y="31826"/>
                  </a:lnTo>
                  <a:lnTo>
                    <a:pt x="585" y="31826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703" name="Полилиния: фигура 2702">
              <a:extLst>
                <a:ext uri="{FF2B5EF4-FFF2-40B4-BE49-F238E27FC236}">
                  <a16:creationId xmlns="" xmlns:a16="http://schemas.microsoft.com/office/drawing/2014/main" id="{EEA691AA-07C4-C764-A79E-BF6F37FCCE00}"/>
                </a:ext>
              </a:extLst>
            </p:cNvPr>
            <p:cNvSpPr/>
            <p:nvPr/>
          </p:nvSpPr>
          <p:spPr>
            <a:xfrm>
              <a:off x="9186498" y="2657307"/>
              <a:ext cx="31120" cy="31120"/>
            </a:xfrm>
            <a:custGeom>
              <a:avLst/>
              <a:gdLst>
                <a:gd name="connsiteX0" fmla="*/ 633 w 31120"/>
                <a:gd name="connsiteY0" fmla="*/ 705 h 31120"/>
                <a:gd name="connsiteX1" fmla="*/ 31754 w 31120"/>
                <a:gd name="connsiteY1" fmla="*/ 705 h 31120"/>
                <a:gd name="connsiteX2" fmla="*/ 31754 w 31120"/>
                <a:gd name="connsiteY2" fmla="*/ 31826 h 31120"/>
                <a:gd name="connsiteX3" fmla="*/ 633 w 31120"/>
                <a:gd name="connsiteY3" fmla="*/ 31826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633" y="705"/>
                  </a:moveTo>
                  <a:lnTo>
                    <a:pt x="31754" y="705"/>
                  </a:lnTo>
                  <a:lnTo>
                    <a:pt x="31754" y="31826"/>
                  </a:lnTo>
                  <a:lnTo>
                    <a:pt x="633" y="31826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704" name="Полилиния: фигура 2703">
              <a:extLst>
                <a:ext uri="{FF2B5EF4-FFF2-40B4-BE49-F238E27FC236}">
                  <a16:creationId xmlns="" xmlns:a16="http://schemas.microsoft.com/office/drawing/2014/main" id="{67D95B68-6E78-0242-15CA-AB51B67ADD40}"/>
                </a:ext>
              </a:extLst>
            </p:cNvPr>
            <p:cNvSpPr/>
            <p:nvPr/>
          </p:nvSpPr>
          <p:spPr>
            <a:xfrm>
              <a:off x="9216713" y="2657307"/>
              <a:ext cx="31120" cy="31120"/>
            </a:xfrm>
            <a:custGeom>
              <a:avLst/>
              <a:gdLst>
                <a:gd name="connsiteX0" fmla="*/ 657 w 31120"/>
                <a:gd name="connsiteY0" fmla="*/ 705 h 31120"/>
                <a:gd name="connsiteX1" fmla="*/ 31778 w 31120"/>
                <a:gd name="connsiteY1" fmla="*/ 705 h 31120"/>
                <a:gd name="connsiteX2" fmla="*/ 31778 w 31120"/>
                <a:gd name="connsiteY2" fmla="*/ 31826 h 31120"/>
                <a:gd name="connsiteX3" fmla="*/ 657 w 31120"/>
                <a:gd name="connsiteY3" fmla="*/ 31826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657" y="705"/>
                  </a:moveTo>
                  <a:lnTo>
                    <a:pt x="31778" y="705"/>
                  </a:lnTo>
                  <a:lnTo>
                    <a:pt x="31778" y="31826"/>
                  </a:lnTo>
                  <a:lnTo>
                    <a:pt x="657" y="31826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705" name="Полилиния: фигура 2704">
              <a:extLst>
                <a:ext uri="{FF2B5EF4-FFF2-40B4-BE49-F238E27FC236}">
                  <a16:creationId xmlns="" xmlns:a16="http://schemas.microsoft.com/office/drawing/2014/main" id="{F53861D5-2F0E-66C7-E900-A4293A2EBF82}"/>
                </a:ext>
              </a:extLst>
            </p:cNvPr>
            <p:cNvSpPr/>
            <p:nvPr/>
          </p:nvSpPr>
          <p:spPr>
            <a:xfrm>
              <a:off x="9277142" y="2657307"/>
              <a:ext cx="31120" cy="31120"/>
            </a:xfrm>
            <a:custGeom>
              <a:avLst/>
              <a:gdLst>
                <a:gd name="connsiteX0" fmla="*/ 705 w 31120"/>
                <a:gd name="connsiteY0" fmla="*/ 705 h 31120"/>
                <a:gd name="connsiteX1" fmla="*/ 31826 w 31120"/>
                <a:gd name="connsiteY1" fmla="*/ 705 h 31120"/>
                <a:gd name="connsiteX2" fmla="*/ 31826 w 31120"/>
                <a:gd name="connsiteY2" fmla="*/ 31826 h 31120"/>
                <a:gd name="connsiteX3" fmla="*/ 705 w 31120"/>
                <a:gd name="connsiteY3" fmla="*/ 31826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705" y="705"/>
                  </a:moveTo>
                  <a:lnTo>
                    <a:pt x="31826" y="705"/>
                  </a:lnTo>
                  <a:lnTo>
                    <a:pt x="31826" y="31826"/>
                  </a:lnTo>
                  <a:lnTo>
                    <a:pt x="705" y="31826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706" name="Полилиния: фигура 2705">
              <a:extLst>
                <a:ext uri="{FF2B5EF4-FFF2-40B4-BE49-F238E27FC236}">
                  <a16:creationId xmlns="" xmlns:a16="http://schemas.microsoft.com/office/drawing/2014/main" id="{71EB00CF-714C-0268-A442-52D223BE4B93}"/>
                </a:ext>
              </a:extLst>
            </p:cNvPr>
            <p:cNvSpPr/>
            <p:nvPr/>
          </p:nvSpPr>
          <p:spPr>
            <a:xfrm>
              <a:off x="8733282" y="2687521"/>
              <a:ext cx="31120" cy="31120"/>
            </a:xfrm>
            <a:custGeom>
              <a:avLst/>
              <a:gdLst>
                <a:gd name="connsiteX0" fmla="*/ 273 w 31120"/>
                <a:gd name="connsiteY0" fmla="*/ 729 h 31120"/>
                <a:gd name="connsiteX1" fmla="*/ 31394 w 31120"/>
                <a:gd name="connsiteY1" fmla="*/ 729 h 31120"/>
                <a:gd name="connsiteX2" fmla="*/ 31394 w 31120"/>
                <a:gd name="connsiteY2" fmla="*/ 31850 h 31120"/>
                <a:gd name="connsiteX3" fmla="*/ 273 w 31120"/>
                <a:gd name="connsiteY3" fmla="*/ 3185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273" y="729"/>
                  </a:moveTo>
                  <a:lnTo>
                    <a:pt x="31394" y="729"/>
                  </a:lnTo>
                  <a:lnTo>
                    <a:pt x="31394" y="31850"/>
                  </a:lnTo>
                  <a:lnTo>
                    <a:pt x="273" y="3185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707" name="Полилиния: фигура 2706">
              <a:extLst>
                <a:ext uri="{FF2B5EF4-FFF2-40B4-BE49-F238E27FC236}">
                  <a16:creationId xmlns="" xmlns:a16="http://schemas.microsoft.com/office/drawing/2014/main" id="{1A15570A-C5E1-C88A-BAE8-8021C7E6A294}"/>
                </a:ext>
              </a:extLst>
            </p:cNvPr>
            <p:cNvSpPr/>
            <p:nvPr/>
          </p:nvSpPr>
          <p:spPr>
            <a:xfrm>
              <a:off x="8763496" y="2687521"/>
              <a:ext cx="31120" cy="31120"/>
            </a:xfrm>
            <a:custGeom>
              <a:avLst/>
              <a:gdLst>
                <a:gd name="connsiteX0" fmla="*/ 297 w 31120"/>
                <a:gd name="connsiteY0" fmla="*/ 729 h 31120"/>
                <a:gd name="connsiteX1" fmla="*/ 31418 w 31120"/>
                <a:gd name="connsiteY1" fmla="*/ 729 h 31120"/>
                <a:gd name="connsiteX2" fmla="*/ 31418 w 31120"/>
                <a:gd name="connsiteY2" fmla="*/ 31850 h 31120"/>
                <a:gd name="connsiteX3" fmla="*/ 297 w 31120"/>
                <a:gd name="connsiteY3" fmla="*/ 3185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297" y="729"/>
                  </a:moveTo>
                  <a:lnTo>
                    <a:pt x="31418" y="729"/>
                  </a:lnTo>
                  <a:lnTo>
                    <a:pt x="31418" y="31850"/>
                  </a:lnTo>
                  <a:lnTo>
                    <a:pt x="297" y="3185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708" name="Полилиния: фигура 2707">
              <a:extLst>
                <a:ext uri="{FF2B5EF4-FFF2-40B4-BE49-F238E27FC236}">
                  <a16:creationId xmlns="" xmlns:a16="http://schemas.microsoft.com/office/drawing/2014/main" id="{94DC9DF2-F1EF-61B1-F52A-999CF1A89003}"/>
                </a:ext>
              </a:extLst>
            </p:cNvPr>
            <p:cNvSpPr/>
            <p:nvPr/>
          </p:nvSpPr>
          <p:spPr>
            <a:xfrm>
              <a:off x="8793710" y="2687521"/>
              <a:ext cx="31120" cy="31120"/>
            </a:xfrm>
            <a:custGeom>
              <a:avLst/>
              <a:gdLst>
                <a:gd name="connsiteX0" fmla="*/ 321 w 31120"/>
                <a:gd name="connsiteY0" fmla="*/ 729 h 31120"/>
                <a:gd name="connsiteX1" fmla="*/ 31442 w 31120"/>
                <a:gd name="connsiteY1" fmla="*/ 729 h 31120"/>
                <a:gd name="connsiteX2" fmla="*/ 31442 w 31120"/>
                <a:gd name="connsiteY2" fmla="*/ 31850 h 31120"/>
                <a:gd name="connsiteX3" fmla="*/ 321 w 31120"/>
                <a:gd name="connsiteY3" fmla="*/ 3185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321" y="729"/>
                  </a:moveTo>
                  <a:lnTo>
                    <a:pt x="31442" y="729"/>
                  </a:lnTo>
                  <a:lnTo>
                    <a:pt x="31442" y="31850"/>
                  </a:lnTo>
                  <a:lnTo>
                    <a:pt x="321" y="3185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709" name="Полилиния: фигура 2708">
              <a:extLst>
                <a:ext uri="{FF2B5EF4-FFF2-40B4-BE49-F238E27FC236}">
                  <a16:creationId xmlns="" xmlns:a16="http://schemas.microsoft.com/office/drawing/2014/main" id="{0EAA1E97-3AB5-F990-C123-35A7D92ACCE4}"/>
                </a:ext>
              </a:extLst>
            </p:cNvPr>
            <p:cNvSpPr/>
            <p:nvPr/>
          </p:nvSpPr>
          <p:spPr>
            <a:xfrm>
              <a:off x="8854139" y="2687521"/>
              <a:ext cx="31120" cy="31120"/>
            </a:xfrm>
            <a:custGeom>
              <a:avLst/>
              <a:gdLst>
                <a:gd name="connsiteX0" fmla="*/ 369 w 31120"/>
                <a:gd name="connsiteY0" fmla="*/ 729 h 31120"/>
                <a:gd name="connsiteX1" fmla="*/ 31490 w 31120"/>
                <a:gd name="connsiteY1" fmla="*/ 729 h 31120"/>
                <a:gd name="connsiteX2" fmla="*/ 31490 w 31120"/>
                <a:gd name="connsiteY2" fmla="*/ 31850 h 31120"/>
                <a:gd name="connsiteX3" fmla="*/ 369 w 31120"/>
                <a:gd name="connsiteY3" fmla="*/ 3185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369" y="729"/>
                  </a:moveTo>
                  <a:lnTo>
                    <a:pt x="31490" y="729"/>
                  </a:lnTo>
                  <a:lnTo>
                    <a:pt x="31490" y="31850"/>
                  </a:lnTo>
                  <a:lnTo>
                    <a:pt x="369" y="3185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710" name="Полилиния: фигура 2709">
              <a:extLst>
                <a:ext uri="{FF2B5EF4-FFF2-40B4-BE49-F238E27FC236}">
                  <a16:creationId xmlns="" xmlns:a16="http://schemas.microsoft.com/office/drawing/2014/main" id="{01688132-1535-123E-7987-B9C0FF840BE1}"/>
                </a:ext>
              </a:extLst>
            </p:cNvPr>
            <p:cNvSpPr/>
            <p:nvPr/>
          </p:nvSpPr>
          <p:spPr>
            <a:xfrm>
              <a:off x="8974997" y="2687521"/>
              <a:ext cx="31120" cy="31120"/>
            </a:xfrm>
            <a:custGeom>
              <a:avLst/>
              <a:gdLst>
                <a:gd name="connsiteX0" fmla="*/ 465 w 31120"/>
                <a:gd name="connsiteY0" fmla="*/ 729 h 31120"/>
                <a:gd name="connsiteX1" fmla="*/ 31586 w 31120"/>
                <a:gd name="connsiteY1" fmla="*/ 729 h 31120"/>
                <a:gd name="connsiteX2" fmla="*/ 31586 w 31120"/>
                <a:gd name="connsiteY2" fmla="*/ 31850 h 31120"/>
                <a:gd name="connsiteX3" fmla="*/ 465 w 31120"/>
                <a:gd name="connsiteY3" fmla="*/ 3185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465" y="729"/>
                  </a:moveTo>
                  <a:lnTo>
                    <a:pt x="31586" y="729"/>
                  </a:lnTo>
                  <a:lnTo>
                    <a:pt x="31586" y="31850"/>
                  </a:lnTo>
                  <a:lnTo>
                    <a:pt x="465" y="3185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711" name="Полилиния: фигура 2710">
              <a:extLst>
                <a:ext uri="{FF2B5EF4-FFF2-40B4-BE49-F238E27FC236}">
                  <a16:creationId xmlns="" xmlns:a16="http://schemas.microsoft.com/office/drawing/2014/main" id="{344B02B9-D646-95EA-1233-10B5584FE45D}"/>
                </a:ext>
              </a:extLst>
            </p:cNvPr>
            <p:cNvSpPr/>
            <p:nvPr/>
          </p:nvSpPr>
          <p:spPr>
            <a:xfrm>
              <a:off x="9005212" y="2687521"/>
              <a:ext cx="31120" cy="31120"/>
            </a:xfrm>
            <a:custGeom>
              <a:avLst/>
              <a:gdLst>
                <a:gd name="connsiteX0" fmla="*/ 489 w 31120"/>
                <a:gd name="connsiteY0" fmla="*/ 729 h 31120"/>
                <a:gd name="connsiteX1" fmla="*/ 31610 w 31120"/>
                <a:gd name="connsiteY1" fmla="*/ 729 h 31120"/>
                <a:gd name="connsiteX2" fmla="*/ 31610 w 31120"/>
                <a:gd name="connsiteY2" fmla="*/ 31850 h 31120"/>
                <a:gd name="connsiteX3" fmla="*/ 489 w 31120"/>
                <a:gd name="connsiteY3" fmla="*/ 3185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489" y="729"/>
                  </a:moveTo>
                  <a:lnTo>
                    <a:pt x="31610" y="729"/>
                  </a:lnTo>
                  <a:lnTo>
                    <a:pt x="31610" y="31850"/>
                  </a:lnTo>
                  <a:lnTo>
                    <a:pt x="489" y="3185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712" name="Полилиния: фигура 2711">
              <a:extLst>
                <a:ext uri="{FF2B5EF4-FFF2-40B4-BE49-F238E27FC236}">
                  <a16:creationId xmlns="" xmlns:a16="http://schemas.microsoft.com/office/drawing/2014/main" id="{25AA2DC8-C7EE-B61C-BCAC-E8C4CCDBDC0E}"/>
                </a:ext>
              </a:extLst>
            </p:cNvPr>
            <p:cNvSpPr/>
            <p:nvPr/>
          </p:nvSpPr>
          <p:spPr>
            <a:xfrm>
              <a:off x="9035426" y="2687521"/>
              <a:ext cx="31120" cy="31120"/>
            </a:xfrm>
            <a:custGeom>
              <a:avLst/>
              <a:gdLst>
                <a:gd name="connsiteX0" fmla="*/ 513 w 31120"/>
                <a:gd name="connsiteY0" fmla="*/ 729 h 31120"/>
                <a:gd name="connsiteX1" fmla="*/ 31634 w 31120"/>
                <a:gd name="connsiteY1" fmla="*/ 729 h 31120"/>
                <a:gd name="connsiteX2" fmla="*/ 31634 w 31120"/>
                <a:gd name="connsiteY2" fmla="*/ 31850 h 31120"/>
                <a:gd name="connsiteX3" fmla="*/ 513 w 31120"/>
                <a:gd name="connsiteY3" fmla="*/ 3185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513" y="729"/>
                  </a:moveTo>
                  <a:lnTo>
                    <a:pt x="31634" y="729"/>
                  </a:lnTo>
                  <a:lnTo>
                    <a:pt x="31634" y="31850"/>
                  </a:lnTo>
                  <a:lnTo>
                    <a:pt x="513" y="3185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713" name="Полилиния: фигура 2712">
              <a:extLst>
                <a:ext uri="{FF2B5EF4-FFF2-40B4-BE49-F238E27FC236}">
                  <a16:creationId xmlns="" xmlns:a16="http://schemas.microsoft.com/office/drawing/2014/main" id="{CAA84FCF-4A9E-CEED-574C-C92612F792FE}"/>
                </a:ext>
              </a:extLst>
            </p:cNvPr>
            <p:cNvSpPr/>
            <p:nvPr/>
          </p:nvSpPr>
          <p:spPr>
            <a:xfrm>
              <a:off x="9126069" y="2687521"/>
              <a:ext cx="31120" cy="31120"/>
            </a:xfrm>
            <a:custGeom>
              <a:avLst/>
              <a:gdLst>
                <a:gd name="connsiteX0" fmla="*/ 585 w 31120"/>
                <a:gd name="connsiteY0" fmla="*/ 729 h 31120"/>
                <a:gd name="connsiteX1" fmla="*/ 31706 w 31120"/>
                <a:gd name="connsiteY1" fmla="*/ 729 h 31120"/>
                <a:gd name="connsiteX2" fmla="*/ 31706 w 31120"/>
                <a:gd name="connsiteY2" fmla="*/ 31850 h 31120"/>
                <a:gd name="connsiteX3" fmla="*/ 585 w 31120"/>
                <a:gd name="connsiteY3" fmla="*/ 3185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585" y="729"/>
                  </a:moveTo>
                  <a:lnTo>
                    <a:pt x="31706" y="729"/>
                  </a:lnTo>
                  <a:lnTo>
                    <a:pt x="31706" y="31850"/>
                  </a:lnTo>
                  <a:lnTo>
                    <a:pt x="585" y="3185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714" name="Полилиния: фигура 2713">
              <a:extLst>
                <a:ext uri="{FF2B5EF4-FFF2-40B4-BE49-F238E27FC236}">
                  <a16:creationId xmlns="" xmlns:a16="http://schemas.microsoft.com/office/drawing/2014/main" id="{48B1BDFB-A261-1C20-2614-D3D00C66BC6D}"/>
                </a:ext>
              </a:extLst>
            </p:cNvPr>
            <p:cNvSpPr/>
            <p:nvPr/>
          </p:nvSpPr>
          <p:spPr>
            <a:xfrm>
              <a:off x="9186498" y="2687521"/>
              <a:ext cx="31120" cy="31120"/>
            </a:xfrm>
            <a:custGeom>
              <a:avLst/>
              <a:gdLst>
                <a:gd name="connsiteX0" fmla="*/ 633 w 31120"/>
                <a:gd name="connsiteY0" fmla="*/ 729 h 31120"/>
                <a:gd name="connsiteX1" fmla="*/ 31754 w 31120"/>
                <a:gd name="connsiteY1" fmla="*/ 729 h 31120"/>
                <a:gd name="connsiteX2" fmla="*/ 31754 w 31120"/>
                <a:gd name="connsiteY2" fmla="*/ 31850 h 31120"/>
                <a:gd name="connsiteX3" fmla="*/ 633 w 31120"/>
                <a:gd name="connsiteY3" fmla="*/ 3185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633" y="729"/>
                  </a:moveTo>
                  <a:lnTo>
                    <a:pt x="31754" y="729"/>
                  </a:lnTo>
                  <a:lnTo>
                    <a:pt x="31754" y="31850"/>
                  </a:lnTo>
                  <a:lnTo>
                    <a:pt x="633" y="3185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715" name="Полилиния: фигура 2714">
              <a:extLst>
                <a:ext uri="{FF2B5EF4-FFF2-40B4-BE49-F238E27FC236}">
                  <a16:creationId xmlns="" xmlns:a16="http://schemas.microsoft.com/office/drawing/2014/main" id="{23A82AC9-73EE-45E3-C645-B43088A74303}"/>
                </a:ext>
              </a:extLst>
            </p:cNvPr>
            <p:cNvSpPr/>
            <p:nvPr/>
          </p:nvSpPr>
          <p:spPr>
            <a:xfrm>
              <a:off x="9216713" y="2687521"/>
              <a:ext cx="31120" cy="31120"/>
            </a:xfrm>
            <a:custGeom>
              <a:avLst/>
              <a:gdLst>
                <a:gd name="connsiteX0" fmla="*/ 657 w 31120"/>
                <a:gd name="connsiteY0" fmla="*/ 729 h 31120"/>
                <a:gd name="connsiteX1" fmla="*/ 31778 w 31120"/>
                <a:gd name="connsiteY1" fmla="*/ 729 h 31120"/>
                <a:gd name="connsiteX2" fmla="*/ 31778 w 31120"/>
                <a:gd name="connsiteY2" fmla="*/ 31850 h 31120"/>
                <a:gd name="connsiteX3" fmla="*/ 657 w 31120"/>
                <a:gd name="connsiteY3" fmla="*/ 3185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657" y="729"/>
                  </a:moveTo>
                  <a:lnTo>
                    <a:pt x="31778" y="729"/>
                  </a:lnTo>
                  <a:lnTo>
                    <a:pt x="31778" y="31850"/>
                  </a:lnTo>
                  <a:lnTo>
                    <a:pt x="657" y="3185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716" name="Полилиния: фигура 2715">
              <a:extLst>
                <a:ext uri="{FF2B5EF4-FFF2-40B4-BE49-F238E27FC236}">
                  <a16:creationId xmlns="" xmlns:a16="http://schemas.microsoft.com/office/drawing/2014/main" id="{AE7D1033-FE8F-E889-C696-C5878459694E}"/>
                </a:ext>
              </a:extLst>
            </p:cNvPr>
            <p:cNvSpPr/>
            <p:nvPr/>
          </p:nvSpPr>
          <p:spPr>
            <a:xfrm>
              <a:off x="9246927" y="2687521"/>
              <a:ext cx="31120" cy="31120"/>
            </a:xfrm>
            <a:custGeom>
              <a:avLst/>
              <a:gdLst>
                <a:gd name="connsiteX0" fmla="*/ 681 w 31120"/>
                <a:gd name="connsiteY0" fmla="*/ 729 h 31120"/>
                <a:gd name="connsiteX1" fmla="*/ 31802 w 31120"/>
                <a:gd name="connsiteY1" fmla="*/ 729 h 31120"/>
                <a:gd name="connsiteX2" fmla="*/ 31802 w 31120"/>
                <a:gd name="connsiteY2" fmla="*/ 31850 h 31120"/>
                <a:gd name="connsiteX3" fmla="*/ 681 w 31120"/>
                <a:gd name="connsiteY3" fmla="*/ 31850 h 31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20" h="31120">
                  <a:moveTo>
                    <a:pt x="681" y="729"/>
                  </a:moveTo>
                  <a:lnTo>
                    <a:pt x="31802" y="729"/>
                  </a:lnTo>
                  <a:lnTo>
                    <a:pt x="31802" y="31850"/>
                  </a:lnTo>
                  <a:lnTo>
                    <a:pt x="681" y="31850"/>
                  </a:lnTo>
                  <a:close/>
                </a:path>
              </a:pathLst>
            </a:custGeom>
            <a:grpFill/>
            <a:ln w="51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717" name="Полилиния: фигура 2716">
              <a:extLst>
                <a:ext uri="{FF2B5EF4-FFF2-40B4-BE49-F238E27FC236}">
                  <a16:creationId xmlns="" xmlns:a16="http://schemas.microsoft.com/office/drawing/2014/main" id="{D39339FC-6CB7-BDAA-D8C3-49D99FE5896B}"/>
                </a:ext>
              </a:extLst>
            </p:cNvPr>
            <p:cNvSpPr/>
            <p:nvPr/>
          </p:nvSpPr>
          <p:spPr>
            <a:xfrm>
              <a:off x="8461351" y="1841516"/>
              <a:ext cx="211501" cy="211501"/>
            </a:xfrm>
            <a:custGeom>
              <a:avLst/>
              <a:gdLst>
                <a:gd name="connsiteX0" fmla="*/ 211626 w 211501"/>
                <a:gd name="connsiteY0" fmla="*/ 211626 h 211501"/>
                <a:gd name="connsiteX1" fmla="*/ 211626 w 211501"/>
                <a:gd name="connsiteY1" fmla="*/ 66597 h 211501"/>
                <a:gd name="connsiteX2" fmla="*/ 145154 w 211501"/>
                <a:gd name="connsiteY2" fmla="*/ 125 h 211501"/>
                <a:gd name="connsiteX3" fmla="*/ 66597 w 211501"/>
                <a:gd name="connsiteY3" fmla="*/ 125 h 211501"/>
                <a:gd name="connsiteX4" fmla="*/ 125 w 211501"/>
                <a:gd name="connsiteY4" fmla="*/ 66597 h 211501"/>
                <a:gd name="connsiteX5" fmla="*/ 125 w 211501"/>
                <a:gd name="connsiteY5" fmla="*/ 143644 h 211501"/>
                <a:gd name="connsiteX6" fmla="*/ 66597 w 211501"/>
                <a:gd name="connsiteY6" fmla="*/ 211626 h 211501"/>
                <a:gd name="connsiteX7" fmla="*/ 211626 w 211501"/>
                <a:gd name="connsiteY7" fmla="*/ 211626 h 211501"/>
                <a:gd name="connsiteX8" fmla="*/ 72640 w 211501"/>
                <a:gd name="connsiteY8" fmla="*/ 30339 h 211501"/>
                <a:gd name="connsiteX9" fmla="*/ 139111 w 211501"/>
                <a:gd name="connsiteY9" fmla="*/ 30339 h 211501"/>
                <a:gd name="connsiteX10" fmla="*/ 181412 w 211501"/>
                <a:gd name="connsiteY10" fmla="*/ 72640 h 211501"/>
                <a:gd name="connsiteX11" fmla="*/ 181412 w 211501"/>
                <a:gd name="connsiteY11" fmla="*/ 181412 h 211501"/>
                <a:gd name="connsiteX12" fmla="*/ 72640 w 211501"/>
                <a:gd name="connsiteY12" fmla="*/ 181412 h 211501"/>
                <a:gd name="connsiteX13" fmla="*/ 30339 w 211501"/>
                <a:gd name="connsiteY13" fmla="*/ 139111 h 211501"/>
                <a:gd name="connsiteX14" fmla="*/ 30339 w 211501"/>
                <a:gd name="connsiteY14" fmla="*/ 72640 h 211501"/>
                <a:gd name="connsiteX15" fmla="*/ 72640 w 211501"/>
                <a:gd name="connsiteY15" fmla="*/ 30339 h 211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1501" h="211501">
                  <a:moveTo>
                    <a:pt x="211626" y="211626"/>
                  </a:moveTo>
                  <a:lnTo>
                    <a:pt x="211626" y="66597"/>
                  </a:lnTo>
                  <a:cubicBezTo>
                    <a:pt x="211626" y="30339"/>
                    <a:pt x="181412" y="125"/>
                    <a:pt x="145154" y="125"/>
                  </a:cubicBezTo>
                  <a:lnTo>
                    <a:pt x="66597" y="125"/>
                  </a:lnTo>
                  <a:cubicBezTo>
                    <a:pt x="30339" y="125"/>
                    <a:pt x="125" y="30339"/>
                    <a:pt x="125" y="66597"/>
                  </a:cubicBezTo>
                  <a:lnTo>
                    <a:pt x="125" y="143644"/>
                  </a:lnTo>
                  <a:cubicBezTo>
                    <a:pt x="125" y="181412"/>
                    <a:pt x="30339" y="211626"/>
                    <a:pt x="66597" y="211626"/>
                  </a:cubicBezTo>
                  <a:lnTo>
                    <a:pt x="211626" y="211626"/>
                  </a:lnTo>
                  <a:close/>
                  <a:moveTo>
                    <a:pt x="72640" y="30339"/>
                  </a:moveTo>
                  <a:lnTo>
                    <a:pt x="139111" y="30339"/>
                  </a:lnTo>
                  <a:cubicBezTo>
                    <a:pt x="161772" y="30339"/>
                    <a:pt x="181412" y="49979"/>
                    <a:pt x="181412" y="72640"/>
                  </a:cubicBezTo>
                  <a:lnTo>
                    <a:pt x="181412" y="181412"/>
                  </a:lnTo>
                  <a:lnTo>
                    <a:pt x="72640" y="181412"/>
                  </a:lnTo>
                  <a:cubicBezTo>
                    <a:pt x="49979" y="181412"/>
                    <a:pt x="30339" y="161772"/>
                    <a:pt x="30339" y="139111"/>
                  </a:cubicBezTo>
                  <a:lnTo>
                    <a:pt x="30339" y="72640"/>
                  </a:lnTo>
                  <a:cubicBezTo>
                    <a:pt x="30339" y="49979"/>
                    <a:pt x="49979" y="30339"/>
                    <a:pt x="72640" y="30339"/>
                  </a:cubicBezTo>
                  <a:close/>
                </a:path>
              </a:pathLst>
            </a:custGeom>
            <a:grpFill/>
            <a:ln w="150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718" name="Полилиния: фигура 2717">
              <a:extLst>
                <a:ext uri="{FF2B5EF4-FFF2-40B4-BE49-F238E27FC236}">
                  <a16:creationId xmlns="" xmlns:a16="http://schemas.microsoft.com/office/drawing/2014/main" id="{63448E18-ADC2-7C16-5D94-A4842EC1F277}"/>
                </a:ext>
              </a:extLst>
            </p:cNvPr>
            <p:cNvSpPr/>
            <p:nvPr/>
          </p:nvSpPr>
          <p:spPr>
            <a:xfrm rot="5400000">
              <a:off x="9126069" y="1841516"/>
              <a:ext cx="211501" cy="211501"/>
            </a:xfrm>
            <a:custGeom>
              <a:avLst/>
              <a:gdLst>
                <a:gd name="connsiteX0" fmla="*/ 212154 w 211501"/>
                <a:gd name="connsiteY0" fmla="*/ 211626 h 211501"/>
                <a:gd name="connsiteX1" fmla="*/ 212154 w 211501"/>
                <a:gd name="connsiteY1" fmla="*/ 66597 h 211501"/>
                <a:gd name="connsiteX2" fmla="*/ 145682 w 211501"/>
                <a:gd name="connsiteY2" fmla="*/ 125 h 211501"/>
                <a:gd name="connsiteX3" fmla="*/ 67125 w 211501"/>
                <a:gd name="connsiteY3" fmla="*/ 125 h 211501"/>
                <a:gd name="connsiteX4" fmla="*/ 653 w 211501"/>
                <a:gd name="connsiteY4" fmla="*/ 66597 h 211501"/>
                <a:gd name="connsiteX5" fmla="*/ 653 w 211501"/>
                <a:gd name="connsiteY5" fmla="*/ 143644 h 211501"/>
                <a:gd name="connsiteX6" fmla="*/ 67125 w 211501"/>
                <a:gd name="connsiteY6" fmla="*/ 211626 h 211501"/>
                <a:gd name="connsiteX7" fmla="*/ 212154 w 211501"/>
                <a:gd name="connsiteY7" fmla="*/ 211626 h 211501"/>
                <a:gd name="connsiteX8" fmla="*/ 73168 w 211501"/>
                <a:gd name="connsiteY8" fmla="*/ 30339 h 211501"/>
                <a:gd name="connsiteX9" fmla="*/ 139639 w 211501"/>
                <a:gd name="connsiteY9" fmla="*/ 30339 h 211501"/>
                <a:gd name="connsiteX10" fmla="*/ 181940 w 211501"/>
                <a:gd name="connsiteY10" fmla="*/ 72640 h 211501"/>
                <a:gd name="connsiteX11" fmla="*/ 181940 w 211501"/>
                <a:gd name="connsiteY11" fmla="*/ 181412 h 211501"/>
                <a:gd name="connsiteX12" fmla="*/ 73168 w 211501"/>
                <a:gd name="connsiteY12" fmla="*/ 181412 h 211501"/>
                <a:gd name="connsiteX13" fmla="*/ 30867 w 211501"/>
                <a:gd name="connsiteY13" fmla="*/ 139111 h 211501"/>
                <a:gd name="connsiteX14" fmla="*/ 30867 w 211501"/>
                <a:gd name="connsiteY14" fmla="*/ 72640 h 211501"/>
                <a:gd name="connsiteX15" fmla="*/ 73168 w 211501"/>
                <a:gd name="connsiteY15" fmla="*/ 30339 h 211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1501" h="211501">
                  <a:moveTo>
                    <a:pt x="212154" y="211626"/>
                  </a:moveTo>
                  <a:lnTo>
                    <a:pt x="212154" y="66597"/>
                  </a:lnTo>
                  <a:cubicBezTo>
                    <a:pt x="212154" y="30339"/>
                    <a:pt x="181940" y="125"/>
                    <a:pt x="145682" y="125"/>
                  </a:cubicBezTo>
                  <a:lnTo>
                    <a:pt x="67125" y="125"/>
                  </a:lnTo>
                  <a:cubicBezTo>
                    <a:pt x="30867" y="125"/>
                    <a:pt x="653" y="30339"/>
                    <a:pt x="653" y="66597"/>
                  </a:cubicBezTo>
                  <a:lnTo>
                    <a:pt x="653" y="143644"/>
                  </a:lnTo>
                  <a:cubicBezTo>
                    <a:pt x="653" y="181412"/>
                    <a:pt x="30867" y="211626"/>
                    <a:pt x="67125" y="211626"/>
                  </a:cubicBezTo>
                  <a:lnTo>
                    <a:pt x="212154" y="211626"/>
                  </a:lnTo>
                  <a:close/>
                  <a:moveTo>
                    <a:pt x="73168" y="30339"/>
                  </a:moveTo>
                  <a:lnTo>
                    <a:pt x="139639" y="30339"/>
                  </a:lnTo>
                  <a:cubicBezTo>
                    <a:pt x="162300" y="30339"/>
                    <a:pt x="181940" y="49979"/>
                    <a:pt x="181940" y="72640"/>
                  </a:cubicBezTo>
                  <a:lnTo>
                    <a:pt x="181940" y="181412"/>
                  </a:lnTo>
                  <a:lnTo>
                    <a:pt x="73168" y="181412"/>
                  </a:lnTo>
                  <a:cubicBezTo>
                    <a:pt x="50507" y="181412"/>
                    <a:pt x="30867" y="161772"/>
                    <a:pt x="30867" y="139111"/>
                  </a:cubicBezTo>
                  <a:lnTo>
                    <a:pt x="30867" y="72640"/>
                  </a:lnTo>
                  <a:cubicBezTo>
                    <a:pt x="30867" y="49979"/>
                    <a:pt x="50507" y="30339"/>
                    <a:pt x="73168" y="30339"/>
                  </a:cubicBezTo>
                  <a:close/>
                </a:path>
              </a:pathLst>
            </a:custGeom>
            <a:grpFill/>
            <a:ln w="150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719" name="Полилиния: фигура 2718">
              <a:extLst>
                <a:ext uri="{FF2B5EF4-FFF2-40B4-BE49-F238E27FC236}">
                  <a16:creationId xmlns="" xmlns:a16="http://schemas.microsoft.com/office/drawing/2014/main" id="{CD5B23A9-405A-69FF-74EB-3AD8178E878E}"/>
                </a:ext>
              </a:extLst>
            </p:cNvPr>
            <p:cNvSpPr/>
            <p:nvPr/>
          </p:nvSpPr>
          <p:spPr>
            <a:xfrm rot="-5400000">
              <a:off x="8461351" y="2506234"/>
              <a:ext cx="211501" cy="211501"/>
            </a:xfrm>
            <a:custGeom>
              <a:avLst/>
              <a:gdLst>
                <a:gd name="connsiteX0" fmla="*/ 211626 w 211501"/>
                <a:gd name="connsiteY0" fmla="*/ 212154 h 211501"/>
                <a:gd name="connsiteX1" fmla="*/ 211626 w 211501"/>
                <a:gd name="connsiteY1" fmla="*/ 67125 h 211501"/>
                <a:gd name="connsiteX2" fmla="*/ 145154 w 211501"/>
                <a:gd name="connsiteY2" fmla="*/ 653 h 211501"/>
                <a:gd name="connsiteX3" fmla="*/ 66597 w 211501"/>
                <a:gd name="connsiteY3" fmla="*/ 653 h 211501"/>
                <a:gd name="connsiteX4" fmla="*/ 125 w 211501"/>
                <a:gd name="connsiteY4" fmla="*/ 67125 h 211501"/>
                <a:gd name="connsiteX5" fmla="*/ 125 w 211501"/>
                <a:gd name="connsiteY5" fmla="*/ 144172 h 211501"/>
                <a:gd name="connsiteX6" fmla="*/ 66597 w 211501"/>
                <a:gd name="connsiteY6" fmla="*/ 212154 h 211501"/>
                <a:gd name="connsiteX7" fmla="*/ 211626 w 211501"/>
                <a:gd name="connsiteY7" fmla="*/ 212154 h 211501"/>
                <a:gd name="connsiteX8" fmla="*/ 72640 w 211501"/>
                <a:gd name="connsiteY8" fmla="*/ 30867 h 211501"/>
                <a:gd name="connsiteX9" fmla="*/ 139111 w 211501"/>
                <a:gd name="connsiteY9" fmla="*/ 30867 h 211501"/>
                <a:gd name="connsiteX10" fmla="*/ 181412 w 211501"/>
                <a:gd name="connsiteY10" fmla="*/ 73168 h 211501"/>
                <a:gd name="connsiteX11" fmla="*/ 181412 w 211501"/>
                <a:gd name="connsiteY11" fmla="*/ 181940 h 211501"/>
                <a:gd name="connsiteX12" fmla="*/ 72640 w 211501"/>
                <a:gd name="connsiteY12" fmla="*/ 181940 h 211501"/>
                <a:gd name="connsiteX13" fmla="*/ 30339 w 211501"/>
                <a:gd name="connsiteY13" fmla="*/ 139639 h 211501"/>
                <a:gd name="connsiteX14" fmla="*/ 30339 w 211501"/>
                <a:gd name="connsiteY14" fmla="*/ 73168 h 211501"/>
                <a:gd name="connsiteX15" fmla="*/ 72640 w 211501"/>
                <a:gd name="connsiteY15" fmla="*/ 30867 h 211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1501" h="211501">
                  <a:moveTo>
                    <a:pt x="211626" y="212154"/>
                  </a:moveTo>
                  <a:lnTo>
                    <a:pt x="211626" y="67125"/>
                  </a:lnTo>
                  <a:cubicBezTo>
                    <a:pt x="211626" y="30867"/>
                    <a:pt x="181412" y="653"/>
                    <a:pt x="145154" y="653"/>
                  </a:cubicBezTo>
                  <a:lnTo>
                    <a:pt x="66597" y="653"/>
                  </a:lnTo>
                  <a:cubicBezTo>
                    <a:pt x="30339" y="653"/>
                    <a:pt x="125" y="30867"/>
                    <a:pt x="125" y="67125"/>
                  </a:cubicBezTo>
                  <a:lnTo>
                    <a:pt x="125" y="144172"/>
                  </a:lnTo>
                  <a:cubicBezTo>
                    <a:pt x="125" y="181940"/>
                    <a:pt x="30339" y="212154"/>
                    <a:pt x="66597" y="212154"/>
                  </a:cubicBezTo>
                  <a:lnTo>
                    <a:pt x="211626" y="212154"/>
                  </a:lnTo>
                  <a:close/>
                  <a:moveTo>
                    <a:pt x="72640" y="30867"/>
                  </a:moveTo>
                  <a:lnTo>
                    <a:pt x="139111" y="30867"/>
                  </a:lnTo>
                  <a:cubicBezTo>
                    <a:pt x="161772" y="30867"/>
                    <a:pt x="181412" y="50507"/>
                    <a:pt x="181412" y="73168"/>
                  </a:cubicBezTo>
                  <a:lnTo>
                    <a:pt x="181412" y="181940"/>
                  </a:lnTo>
                  <a:lnTo>
                    <a:pt x="72640" y="181940"/>
                  </a:lnTo>
                  <a:cubicBezTo>
                    <a:pt x="49979" y="181940"/>
                    <a:pt x="30339" y="162300"/>
                    <a:pt x="30339" y="139639"/>
                  </a:cubicBezTo>
                  <a:lnTo>
                    <a:pt x="30339" y="73168"/>
                  </a:lnTo>
                  <a:cubicBezTo>
                    <a:pt x="30339" y="50507"/>
                    <a:pt x="49979" y="30867"/>
                    <a:pt x="72640" y="30867"/>
                  </a:cubicBezTo>
                  <a:close/>
                </a:path>
              </a:pathLst>
            </a:custGeom>
            <a:grpFill/>
            <a:ln w="150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720" name="Полилиния: фигура 2719">
              <a:extLst>
                <a:ext uri="{FF2B5EF4-FFF2-40B4-BE49-F238E27FC236}">
                  <a16:creationId xmlns="" xmlns:a16="http://schemas.microsoft.com/office/drawing/2014/main" id="{855C49F9-B7CD-25C1-E7C5-F637E2FA722E}"/>
                </a:ext>
              </a:extLst>
            </p:cNvPr>
            <p:cNvSpPr/>
            <p:nvPr/>
          </p:nvSpPr>
          <p:spPr>
            <a:xfrm>
              <a:off x="8521780" y="1901945"/>
              <a:ext cx="90643" cy="90643"/>
            </a:xfrm>
            <a:custGeom>
              <a:avLst/>
              <a:gdLst>
                <a:gd name="connsiteX0" fmla="*/ 129 w 90643"/>
                <a:gd name="connsiteY0" fmla="*/ 129 h 90643"/>
                <a:gd name="connsiteX1" fmla="*/ 90772 w 90643"/>
                <a:gd name="connsiteY1" fmla="*/ 129 h 90643"/>
                <a:gd name="connsiteX2" fmla="*/ 90772 w 90643"/>
                <a:gd name="connsiteY2" fmla="*/ 90772 h 90643"/>
                <a:gd name="connsiteX3" fmla="*/ 129 w 90643"/>
                <a:gd name="connsiteY3" fmla="*/ 90772 h 90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643" h="90643">
                  <a:moveTo>
                    <a:pt x="129" y="129"/>
                  </a:moveTo>
                  <a:lnTo>
                    <a:pt x="90772" y="129"/>
                  </a:lnTo>
                  <a:lnTo>
                    <a:pt x="90772" y="90772"/>
                  </a:lnTo>
                  <a:lnTo>
                    <a:pt x="129" y="90772"/>
                  </a:lnTo>
                  <a:close/>
                </a:path>
              </a:pathLst>
            </a:custGeom>
            <a:grpFill/>
            <a:ln w="150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721" name="Полилиния: фигура 2720">
              <a:extLst>
                <a:ext uri="{FF2B5EF4-FFF2-40B4-BE49-F238E27FC236}">
                  <a16:creationId xmlns="" xmlns:a16="http://schemas.microsoft.com/office/drawing/2014/main" id="{431D6FDC-4333-7339-FEE2-241C2A7095F2}"/>
                </a:ext>
              </a:extLst>
            </p:cNvPr>
            <p:cNvSpPr/>
            <p:nvPr/>
          </p:nvSpPr>
          <p:spPr>
            <a:xfrm>
              <a:off x="9186498" y="1901945"/>
              <a:ext cx="90643" cy="90643"/>
            </a:xfrm>
            <a:custGeom>
              <a:avLst/>
              <a:gdLst>
                <a:gd name="connsiteX0" fmla="*/ 657 w 90643"/>
                <a:gd name="connsiteY0" fmla="*/ 129 h 90643"/>
                <a:gd name="connsiteX1" fmla="*/ 91300 w 90643"/>
                <a:gd name="connsiteY1" fmla="*/ 129 h 90643"/>
                <a:gd name="connsiteX2" fmla="*/ 91300 w 90643"/>
                <a:gd name="connsiteY2" fmla="*/ 90772 h 90643"/>
                <a:gd name="connsiteX3" fmla="*/ 657 w 90643"/>
                <a:gd name="connsiteY3" fmla="*/ 90772 h 90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643" h="90643">
                  <a:moveTo>
                    <a:pt x="657" y="129"/>
                  </a:moveTo>
                  <a:lnTo>
                    <a:pt x="91300" y="129"/>
                  </a:lnTo>
                  <a:lnTo>
                    <a:pt x="91300" y="90772"/>
                  </a:lnTo>
                  <a:lnTo>
                    <a:pt x="657" y="90772"/>
                  </a:lnTo>
                  <a:close/>
                </a:path>
              </a:pathLst>
            </a:custGeom>
            <a:grpFill/>
            <a:ln w="150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722" name="Полилиния: фигура 2721">
              <a:extLst>
                <a:ext uri="{FF2B5EF4-FFF2-40B4-BE49-F238E27FC236}">
                  <a16:creationId xmlns="" xmlns:a16="http://schemas.microsoft.com/office/drawing/2014/main" id="{176A5CEB-329D-2951-0525-63BF2008E536}"/>
                </a:ext>
              </a:extLst>
            </p:cNvPr>
            <p:cNvSpPr/>
            <p:nvPr/>
          </p:nvSpPr>
          <p:spPr>
            <a:xfrm>
              <a:off x="8521780" y="2566663"/>
              <a:ext cx="90643" cy="90643"/>
            </a:xfrm>
            <a:custGeom>
              <a:avLst/>
              <a:gdLst>
                <a:gd name="connsiteX0" fmla="*/ 129 w 90643"/>
                <a:gd name="connsiteY0" fmla="*/ 657 h 90643"/>
                <a:gd name="connsiteX1" fmla="*/ 90772 w 90643"/>
                <a:gd name="connsiteY1" fmla="*/ 657 h 90643"/>
                <a:gd name="connsiteX2" fmla="*/ 90772 w 90643"/>
                <a:gd name="connsiteY2" fmla="*/ 91300 h 90643"/>
                <a:gd name="connsiteX3" fmla="*/ 129 w 90643"/>
                <a:gd name="connsiteY3" fmla="*/ 91300 h 90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643" h="90643">
                  <a:moveTo>
                    <a:pt x="129" y="657"/>
                  </a:moveTo>
                  <a:lnTo>
                    <a:pt x="90772" y="657"/>
                  </a:lnTo>
                  <a:lnTo>
                    <a:pt x="90772" y="91300"/>
                  </a:lnTo>
                  <a:lnTo>
                    <a:pt x="129" y="91300"/>
                  </a:lnTo>
                  <a:close/>
                </a:path>
              </a:pathLst>
            </a:custGeom>
            <a:grpFill/>
            <a:ln w="150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1684" name="Рисунок 289">
            <a:extLst>
              <a:ext uri="{FF2B5EF4-FFF2-40B4-BE49-F238E27FC236}">
                <a16:creationId xmlns="" xmlns:a16="http://schemas.microsoft.com/office/drawing/2014/main" id="{9D1683C1-1AB1-601B-FEA2-F8512D222280}"/>
              </a:ext>
            </a:extLst>
          </p:cNvPr>
          <p:cNvGrpSpPr/>
          <p:nvPr/>
        </p:nvGrpSpPr>
        <p:grpSpPr>
          <a:xfrm>
            <a:off x="8818855" y="2124784"/>
            <a:ext cx="225860" cy="225860"/>
            <a:chOff x="2657685" y="4238931"/>
            <a:chExt cx="206311" cy="206311"/>
          </a:xfrm>
        </p:grpSpPr>
        <p:sp>
          <p:nvSpPr>
            <p:cNvPr id="1685" name="Полилиния: фигура 839">
              <a:extLst>
                <a:ext uri="{FF2B5EF4-FFF2-40B4-BE49-F238E27FC236}">
                  <a16:creationId xmlns="" xmlns:a16="http://schemas.microsoft.com/office/drawing/2014/main" id="{F89B813C-71AC-1B71-DADD-973BD092FE13}"/>
                </a:ext>
              </a:extLst>
            </p:cNvPr>
            <p:cNvSpPr/>
            <p:nvPr/>
          </p:nvSpPr>
          <p:spPr>
            <a:xfrm>
              <a:off x="2657685" y="4238931"/>
              <a:ext cx="206311" cy="206311"/>
            </a:xfrm>
            <a:custGeom>
              <a:avLst/>
              <a:gdLst>
                <a:gd name="connsiteX0" fmla="*/ 206311 w 206311"/>
                <a:gd name="connsiteY0" fmla="*/ 103156 h 206311"/>
                <a:gd name="connsiteX1" fmla="*/ 103156 w 206311"/>
                <a:gd name="connsiteY1" fmla="*/ 206311 h 206311"/>
                <a:gd name="connsiteX2" fmla="*/ 0 w 206311"/>
                <a:gd name="connsiteY2" fmla="*/ 103156 h 206311"/>
                <a:gd name="connsiteX3" fmla="*/ 103156 w 206311"/>
                <a:gd name="connsiteY3" fmla="*/ 0 h 206311"/>
                <a:gd name="connsiteX4" fmla="*/ 206311 w 206311"/>
                <a:gd name="connsiteY4" fmla="*/ 103156 h 206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6311" h="206311">
                  <a:moveTo>
                    <a:pt x="206311" y="103156"/>
                  </a:moveTo>
                  <a:cubicBezTo>
                    <a:pt x="206311" y="160115"/>
                    <a:pt x="160115" y="206311"/>
                    <a:pt x="103156" y="206311"/>
                  </a:cubicBezTo>
                  <a:cubicBezTo>
                    <a:pt x="46196" y="206311"/>
                    <a:pt x="0" y="160210"/>
                    <a:pt x="0" y="103156"/>
                  </a:cubicBezTo>
                  <a:cubicBezTo>
                    <a:pt x="0" y="46196"/>
                    <a:pt x="46196" y="0"/>
                    <a:pt x="103156" y="0"/>
                  </a:cubicBezTo>
                  <a:cubicBezTo>
                    <a:pt x="160115" y="0"/>
                    <a:pt x="206311" y="46101"/>
                    <a:pt x="206311" y="103156"/>
                  </a:cubicBezTo>
                  <a:close/>
                </a:path>
              </a:pathLst>
            </a:custGeom>
            <a:solidFill>
              <a:srgbClr val="0092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>
                <a:latin typeface="Involve Medium" panose="020B0502020202020204" pitchFamily="34" charset="0"/>
              </a:endParaRPr>
            </a:p>
          </p:txBody>
        </p:sp>
        <p:sp>
          <p:nvSpPr>
            <p:cNvPr id="1686" name="Полилиния: фигура 840">
              <a:extLst>
                <a:ext uri="{FF2B5EF4-FFF2-40B4-BE49-F238E27FC236}">
                  <a16:creationId xmlns="" xmlns:a16="http://schemas.microsoft.com/office/drawing/2014/main" id="{84DA2F5F-042F-103D-EE25-308579B93D90}"/>
                </a:ext>
              </a:extLst>
            </p:cNvPr>
            <p:cNvSpPr/>
            <p:nvPr/>
          </p:nvSpPr>
          <p:spPr>
            <a:xfrm>
              <a:off x="2703596" y="4306273"/>
              <a:ext cx="114490" cy="71532"/>
            </a:xfrm>
            <a:custGeom>
              <a:avLst/>
              <a:gdLst>
                <a:gd name="connsiteX0" fmla="*/ 46196 w 114490"/>
                <a:gd name="connsiteY0" fmla="*/ 0 h 71532"/>
                <a:gd name="connsiteX1" fmla="*/ 46196 w 114490"/>
                <a:gd name="connsiteY1" fmla="*/ 49530 h 71532"/>
                <a:gd name="connsiteX2" fmla="*/ 19621 w 114490"/>
                <a:gd name="connsiteY2" fmla="*/ 0 h 71532"/>
                <a:gd name="connsiteX3" fmla="*/ 0 w 114490"/>
                <a:gd name="connsiteY3" fmla="*/ 0 h 71532"/>
                <a:gd name="connsiteX4" fmla="*/ 62389 w 114490"/>
                <a:gd name="connsiteY4" fmla="*/ 71533 h 71532"/>
                <a:gd name="connsiteX5" fmla="*/ 64579 w 114490"/>
                <a:gd name="connsiteY5" fmla="*/ 71533 h 71532"/>
                <a:gd name="connsiteX6" fmla="*/ 64579 w 114490"/>
                <a:gd name="connsiteY6" fmla="*/ 46006 h 71532"/>
                <a:gd name="connsiteX7" fmla="*/ 94202 w 114490"/>
                <a:gd name="connsiteY7" fmla="*/ 71533 h 71532"/>
                <a:gd name="connsiteX8" fmla="*/ 114491 w 114490"/>
                <a:gd name="connsiteY8" fmla="*/ 71533 h 71532"/>
                <a:gd name="connsiteX9" fmla="*/ 85058 w 114490"/>
                <a:gd name="connsiteY9" fmla="*/ 35624 h 71532"/>
                <a:gd name="connsiteX10" fmla="*/ 110204 w 114490"/>
                <a:gd name="connsiteY10" fmla="*/ 0 h 71532"/>
                <a:gd name="connsiteX11" fmla="*/ 91726 w 114490"/>
                <a:gd name="connsiteY11" fmla="*/ 0 h 71532"/>
                <a:gd name="connsiteX12" fmla="*/ 64484 w 114490"/>
                <a:gd name="connsiteY12" fmla="*/ 28289 h 71532"/>
                <a:gd name="connsiteX13" fmla="*/ 64484 w 114490"/>
                <a:gd name="connsiteY13" fmla="*/ 0 h 71532"/>
                <a:gd name="connsiteX14" fmla="*/ 46006 w 114490"/>
                <a:gd name="connsiteY14" fmla="*/ 0 h 71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4490" h="71532">
                  <a:moveTo>
                    <a:pt x="46196" y="0"/>
                  </a:moveTo>
                  <a:lnTo>
                    <a:pt x="46196" y="49530"/>
                  </a:lnTo>
                  <a:cubicBezTo>
                    <a:pt x="34766" y="46673"/>
                    <a:pt x="20288" y="32766"/>
                    <a:pt x="19621" y="0"/>
                  </a:cubicBezTo>
                  <a:lnTo>
                    <a:pt x="0" y="0"/>
                  </a:lnTo>
                  <a:cubicBezTo>
                    <a:pt x="953" y="44672"/>
                    <a:pt x="23241" y="71533"/>
                    <a:pt x="62389" y="71533"/>
                  </a:cubicBezTo>
                  <a:lnTo>
                    <a:pt x="64579" y="71533"/>
                  </a:lnTo>
                  <a:lnTo>
                    <a:pt x="64579" y="46006"/>
                  </a:lnTo>
                  <a:cubicBezTo>
                    <a:pt x="78962" y="47435"/>
                    <a:pt x="89821" y="58007"/>
                    <a:pt x="94202" y="71533"/>
                  </a:cubicBezTo>
                  <a:lnTo>
                    <a:pt x="114491" y="71533"/>
                  </a:lnTo>
                  <a:cubicBezTo>
                    <a:pt x="108871" y="51245"/>
                    <a:pt x="94202" y="40005"/>
                    <a:pt x="85058" y="35624"/>
                  </a:cubicBezTo>
                  <a:cubicBezTo>
                    <a:pt x="94202" y="30290"/>
                    <a:pt x="107156" y="17431"/>
                    <a:pt x="110204" y="0"/>
                  </a:cubicBezTo>
                  <a:lnTo>
                    <a:pt x="91726" y="0"/>
                  </a:lnTo>
                  <a:cubicBezTo>
                    <a:pt x="87725" y="14192"/>
                    <a:pt x="75819" y="27051"/>
                    <a:pt x="64484" y="28289"/>
                  </a:cubicBezTo>
                  <a:lnTo>
                    <a:pt x="64484" y="0"/>
                  </a:lnTo>
                  <a:cubicBezTo>
                    <a:pt x="64484" y="0"/>
                    <a:pt x="46006" y="0"/>
                    <a:pt x="46006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>
                <a:latin typeface="Involve Medium" panose="020B0502020202020204" pitchFamily="34" charset="0"/>
              </a:endParaRPr>
            </a:p>
          </p:txBody>
        </p:sp>
      </p:grpSp>
      <p:sp>
        <p:nvSpPr>
          <p:cNvPr id="774" name="Прямоугольник: скругленные углы 13">
            <a:extLst>
              <a:ext uri="{FF2B5EF4-FFF2-40B4-BE49-F238E27FC236}">
                <a16:creationId xmlns="" xmlns:a16="http://schemas.microsoft.com/office/drawing/2014/main" id="{52B7D04D-0BF1-D458-45E5-87B5634AF764}"/>
              </a:ext>
            </a:extLst>
          </p:cNvPr>
          <p:cNvSpPr/>
          <p:nvPr/>
        </p:nvSpPr>
        <p:spPr>
          <a:xfrm>
            <a:off x="4275228" y="1528961"/>
            <a:ext cx="2304900" cy="1318878"/>
          </a:xfrm>
          <a:prstGeom prst="roundRect">
            <a:avLst>
              <a:gd name="adj" fmla="val 861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nvolve Medium" panose="020B0502020202020204" pitchFamily="34" charset="0"/>
            </a:endParaRPr>
          </a:p>
        </p:txBody>
      </p:sp>
      <p:sp>
        <p:nvSpPr>
          <p:cNvPr id="775" name="TextBox 774">
            <a:extLst>
              <a:ext uri="{FF2B5EF4-FFF2-40B4-BE49-F238E27FC236}">
                <a16:creationId xmlns="" xmlns:a16="http://schemas.microsoft.com/office/drawing/2014/main" id="{B20D6389-014D-A8CC-A825-1CFF79C12EB3}"/>
              </a:ext>
            </a:extLst>
          </p:cNvPr>
          <p:cNvSpPr txBox="1"/>
          <p:nvPr/>
        </p:nvSpPr>
        <p:spPr>
          <a:xfrm>
            <a:off x="4436751" y="1612508"/>
            <a:ext cx="214877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volve Medium" panose="020B0502020202020204" pitchFamily="34" charset="0"/>
              </a:rPr>
              <a:t>Родительские чаты </a:t>
            </a:r>
            <a:b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volve Medium" panose="020B0502020202020204" pitchFamily="34" charset="0"/>
              </a:rPr>
            </a:b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volve Medium" panose="020B0502020202020204" pitchFamily="34" charset="0"/>
              </a:rPr>
              <a:t>в школах 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Involve Medium" panose="020B0502020202020204" pitchFamily="34" charset="0"/>
              </a:rPr>
              <a:t>:</a:t>
            </a:r>
            <a:endParaRPr lang="ru-RU" sz="1600" b="1" dirty="0">
              <a:solidFill>
                <a:schemeClr val="tx1">
                  <a:lumMod val="75000"/>
                  <a:lumOff val="25000"/>
                </a:schemeClr>
              </a:solidFill>
              <a:latin typeface="Involve Medium" panose="020B0502020202020204" pitchFamily="34" charset="0"/>
            </a:endParaRPr>
          </a:p>
        </p:txBody>
      </p:sp>
      <p:sp>
        <p:nvSpPr>
          <p:cNvPr id="776" name="TextBox 775">
            <a:extLst>
              <a:ext uri="{FF2B5EF4-FFF2-40B4-BE49-F238E27FC236}">
                <a16:creationId xmlns="" xmlns:a16="http://schemas.microsoft.com/office/drawing/2014/main" id="{B4EB0C7A-8845-0024-90E6-0C5B409747D7}"/>
              </a:ext>
            </a:extLst>
          </p:cNvPr>
          <p:cNvSpPr txBox="1"/>
          <p:nvPr/>
        </p:nvSpPr>
        <p:spPr>
          <a:xfrm>
            <a:off x="4571812" y="2188400"/>
            <a:ext cx="2148771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1400" b="1" dirty="0" smtClean="0">
                <a:solidFill>
                  <a:srgbClr val="0092FF"/>
                </a:solidFill>
                <a:latin typeface="Involve Medium" panose="020B0502020202020204" pitchFamily="34" charset="0"/>
              </a:rPr>
              <a:t>11</a:t>
            </a:r>
            <a:r>
              <a:rPr lang="ru-RU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Involve Medium" panose="020B0502020202020204" pitchFamily="34" charset="0"/>
              </a:rPr>
              <a:t> 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Involve Medium" panose="020B0502020202020204" pitchFamily="34" charset="0"/>
              </a:rPr>
              <a:t>чатов</a:t>
            </a:r>
          </a:p>
          <a:p>
            <a:r>
              <a:rPr lang="ru-RU" sz="1400" smtClean="0">
                <a:solidFill>
                  <a:schemeClr val="tx1">
                    <a:lumMod val="75000"/>
                    <a:lumOff val="25000"/>
                  </a:schemeClr>
                </a:solidFill>
                <a:latin typeface="Involve Medium" panose="020B0502020202020204" pitchFamily="34" charset="0"/>
              </a:rPr>
              <a:t>503 участника</a:t>
            </a: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  <a:latin typeface="Involve Medium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31894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64D85E1-5D01-6C61-78CF-6B5473B9FD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11">
            <a:extLst>
              <a:ext uri="{FF2B5EF4-FFF2-40B4-BE49-F238E27FC236}">
                <a16:creationId xmlns="" xmlns:a16="http://schemas.microsoft.com/office/drawing/2014/main" id="{D312EF1E-0A76-03E1-203C-6D1D2CA7B789}"/>
              </a:ext>
            </a:extLst>
          </p:cNvPr>
          <p:cNvSpPr txBox="1">
            <a:spLocks/>
          </p:cNvSpPr>
          <p:nvPr/>
        </p:nvSpPr>
        <p:spPr>
          <a:xfrm>
            <a:off x="581980" y="534037"/>
            <a:ext cx="6486332" cy="615553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solidFill>
                  <a:schemeClr val="bg1"/>
                </a:solidFill>
                <a:latin typeface="Involve Bold" panose="020B0502020202020204" pitchFamily="34" charset="0"/>
              </a:rPr>
              <a:t>РОЛЬ СОВЕТНИКА ПО ВОСПИТАНИЮ В СИСТЕМЕ ПРОФИЛАКТИКИ</a:t>
            </a:r>
          </a:p>
        </p:txBody>
      </p:sp>
      <p:sp>
        <p:nvSpPr>
          <p:cNvPr id="3" name="Прямоугольник: скругленные углы 4">
            <a:extLst>
              <a:ext uri="{FF2B5EF4-FFF2-40B4-BE49-F238E27FC236}">
                <a16:creationId xmlns="" xmlns:a16="http://schemas.microsoft.com/office/drawing/2014/main" id="{48EE6108-533D-59FD-EC08-DDF1BC58B5BA}"/>
              </a:ext>
            </a:extLst>
          </p:cNvPr>
          <p:cNvSpPr/>
          <p:nvPr/>
        </p:nvSpPr>
        <p:spPr>
          <a:xfrm>
            <a:off x="578198" y="1766209"/>
            <a:ext cx="7118231" cy="4605288"/>
          </a:xfrm>
          <a:prstGeom prst="roundRect">
            <a:avLst>
              <a:gd name="adj" fmla="val 4518"/>
            </a:avLst>
          </a:prstGeom>
          <a:solidFill>
            <a:schemeClr val="bg1">
              <a:alpha val="26000"/>
            </a:schemeClr>
          </a:solidFill>
          <a:ln w="28575">
            <a:solidFill>
              <a:schemeClr val="bg1">
                <a:alpha val="3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rtlCol="0" anchor="t"/>
          <a:lstStyle/>
          <a:p>
            <a:pPr lvl="0">
              <a:spcAft>
                <a:spcPts val="12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реализация комплекса мер, направленного на предупреждение или устранение угроз и рисков успешной социализации обучающихся</a:t>
            </a:r>
          </a:p>
          <a:p>
            <a:pPr lvl="0">
              <a:spcAft>
                <a:spcPts val="12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оказание помощи в разработке и/или корректировке программ воспитания в рамках общей и индивидуальной профилактики правонарушений среди несовершеннолетних</a:t>
            </a:r>
          </a:p>
          <a:p>
            <a:pPr lvl="0">
              <a:spcAft>
                <a:spcPts val="12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помощь и организация проведения воспитательных, профилактических мероприятий с привлечением родителей, социальных партнёров</a:t>
            </a:r>
          </a:p>
          <a:p>
            <a:pPr lvl="0">
              <a:spcAft>
                <a:spcPts val="12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Содействие и организация занятости обучающихся «группы риска»</a:t>
            </a:r>
          </a:p>
          <a:p>
            <a:pPr lvl="0">
              <a:spcAft>
                <a:spcPts val="1200"/>
              </a:spcAft>
            </a:pPr>
            <a:endParaRPr lang="ru-RU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lvl="0">
              <a:spcAft>
                <a:spcPts val="12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нформационно-просветительская работа</a:t>
            </a:r>
          </a:p>
          <a:p>
            <a:pPr lvl="0">
              <a:spcAft>
                <a:spcPts val="1200"/>
              </a:spcAft>
            </a:pPr>
            <a:endParaRPr lang="ru-RU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lvl="0">
              <a:spcAft>
                <a:spcPts val="1200"/>
              </a:spcAft>
            </a:pPr>
            <a:endParaRPr lang="ru-RU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2084" name="Овал 2083">
            <a:extLst>
              <a:ext uri="{FF2B5EF4-FFF2-40B4-BE49-F238E27FC236}">
                <a16:creationId xmlns="" xmlns:a16="http://schemas.microsoft.com/office/drawing/2014/main" id="{43B43225-AD46-3260-90E8-8F32D780C2CC}"/>
              </a:ext>
            </a:extLst>
          </p:cNvPr>
          <p:cNvSpPr/>
          <p:nvPr/>
        </p:nvSpPr>
        <p:spPr>
          <a:xfrm>
            <a:off x="456358" y="1926820"/>
            <a:ext cx="243680" cy="243680"/>
          </a:xfrm>
          <a:prstGeom prst="ellipse">
            <a:avLst/>
          </a:prstGeom>
          <a:solidFill>
            <a:srgbClr val="6998DB"/>
          </a:solidFill>
          <a:ln w="28575">
            <a:solidFill>
              <a:schemeClr val="bg1">
                <a:alpha val="3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08000" rtlCol="0" anchor="t" anchorCtr="0"/>
          <a:lstStyle/>
          <a:p>
            <a:endParaRPr lang="ru-RU" sz="1000">
              <a:latin typeface="Involve Bold" panose="020B0502020202020204" pitchFamily="34" charset="0"/>
            </a:endParaRPr>
          </a:p>
        </p:txBody>
      </p:sp>
      <p:sp>
        <p:nvSpPr>
          <p:cNvPr id="2" name="Овал 1">
            <a:extLst>
              <a:ext uri="{FF2B5EF4-FFF2-40B4-BE49-F238E27FC236}">
                <a16:creationId xmlns="" xmlns:a16="http://schemas.microsoft.com/office/drawing/2014/main" id="{92AF0D88-4737-DA06-9512-7416FC511F00}"/>
              </a:ext>
            </a:extLst>
          </p:cNvPr>
          <p:cNvSpPr/>
          <p:nvPr/>
        </p:nvSpPr>
        <p:spPr>
          <a:xfrm>
            <a:off x="480924" y="2746586"/>
            <a:ext cx="243680" cy="243680"/>
          </a:xfrm>
          <a:prstGeom prst="ellipse">
            <a:avLst/>
          </a:prstGeom>
          <a:solidFill>
            <a:srgbClr val="6998DB"/>
          </a:solidFill>
          <a:ln w="28575">
            <a:solidFill>
              <a:schemeClr val="bg1">
                <a:alpha val="3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08000" rtlCol="0" anchor="t" anchorCtr="0"/>
          <a:lstStyle/>
          <a:p>
            <a:endParaRPr lang="ru-RU" sz="1000">
              <a:latin typeface="Involve Bold" panose="020B0502020202020204" pitchFamily="34" charset="0"/>
            </a:endParaRPr>
          </a:p>
        </p:txBody>
      </p:sp>
      <p:sp>
        <p:nvSpPr>
          <p:cNvPr id="6" name="Овал 5">
            <a:extLst>
              <a:ext uri="{FF2B5EF4-FFF2-40B4-BE49-F238E27FC236}">
                <a16:creationId xmlns="" xmlns:a16="http://schemas.microsoft.com/office/drawing/2014/main" id="{62595918-97FC-67A5-7B7D-020E88FBCC7D}"/>
              </a:ext>
            </a:extLst>
          </p:cNvPr>
          <p:cNvSpPr/>
          <p:nvPr/>
        </p:nvSpPr>
        <p:spPr>
          <a:xfrm>
            <a:off x="480924" y="3815424"/>
            <a:ext cx="243680" cy="243680"/>
          </a:xfrm>
          <a:prstGeom prst="ellipse">
            <a:avLst/>
          </a:prstGeom>
          <a:solidFill>
            <a:srgbClr val="6998DB"/>
          </a:solidFill>
          <a:ln w="28575">
            <a:solidFill>
              <a:schemeClr val="bg1">
                <a:alpha val="3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08000" rtlCol="0" anchor="t" anchorCtr="0"/>
          <a:lstStyle/>
          <a:p>
            <a:endParaRPr lang="ru-RU" sz="1000">
              <a:latin typeface="Involve Bold" panose="020B0502020202020204" pitchFamily="34" charset="0"/>
            </a:endParaRPr>
          </a:p>
        </p:txBody>
      </p:sp>
      <p:sp>
        <p:nvSpPr>
          <p:cNvPr id="7" name="Овал 6">
            <a:extLst>
              <a:ext uri="{FF2B5EF4-FFF2-40B4-BE49-F238E27FC236}">
                <a16:creationId xmlns="" xmlns:a16="http://schemas.microsoft.com/office/drawing/2014/main" id="{4C2D5E82-9439-DEC1-A7A1-911626147273}"/>
              </a:ext>
            </a:extLst>
          </p:cNvPr>
          <p:cNvSpPr/>
          <p:nvPr/>
        </p:nvSpPr>
        <p:spPr>
          <a:xfrm>
            <a:off x="480924" y="4500700"/>
            <a:ext cx="243680" cy="243680"/>
          </a:xfrm>
          <a:prstGeom prst="ellipse">
            <a:avLst/>
          </a:prstGeom>
          <a:solidFill>
            <a:srgbClr val="6998DB"/>
          </a:solidFill>
          <a:ln w="28575">
            <a:solidFill>
              <a:schemeClr val="bg1">
                <a:alpha val="3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08000" rtlCol="0" anchor="t" anchorCtr="0"/>
          <a:lstStyle/>
          <a:p>
            <a:endParaRPr lang="ru-RU" sz="1000">
              <a:latin typeface="Involve Bold" panose="020B0502020202020204" pitchFamily="34" charset="0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="" xmlns:a16="http://schemas.microsoft.com/office/drawing/2014/main" id="{619ED15F-AFC7-81F3-E57B-CB238F53CCF9}"/>
              </a:ext>
            </a:extLst>
          </p:cNvPr>
          <p:cNvSpPr/>
          <p:nvPr/>
        </p:nvSpPr>
        <p:spPr>
          <a:xfrm>
            <a:off x="456358" y="5429657"/>
            <a:ext cx="243680" cy="243680"/>
          </a:xfrm>
          <a:prstGeom prst="ellipse">
            <a:avLst/>
          </a:prstGeom>
          <a:solidFill>
            <a:srgbClr val="6998DB"/>
          </a:solidFill>
          <a:ln w="28575">
            <a:solidFill>
              <a:schemeClr val="bg1">
                <a:alpha val="3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08000" rtlCol="0" anchor="t" anchorCtr="0"/>
          <a:lstStyle/>
          <a:p>
            <a:endParaRPr lang="ru-RU" sz="1000">
              <a:latin typeface="Involve Bold" panose="020B0502020202020204" pitchFamily="34" charset="0"/>
            </a:endParaRPr>
          </a:p>
        </p:txBody>
      </p:sp>
      <p:grpSp>
        <p:nvGrpSpPr>
          <p:cNvPr id="27" name="Группа 26">
            <a:extLst>
              <a:ext uri="{FF2B5EF4-FFF2-40B4-BE49-F238E27FC236}">
                <a16:creationId xmlns="" xmlns:a16="http://schemas.microsoft.com/office/drawing/2014/main" id="{CB09D315-9112-FA0B-A4D3-446D43DFFA37}"/>
              </a:ext>
            </a:extLst>
          </p:cNvPr>
          <p:cNvGrpSpPr/>
          <p:nvPr/>
        </p:nvGrpSpPr>
        <p:grpSpPr>
          <a:xfrm>
            <a:off x="7534299" y="647335"/>
            <a:ext cx="4098384" cy="449669"/>
            <a:chOff x="7534299" y="647335"/>
            <a:chExt cx="4098384" cy="449669"/>
          </a:xfrm>
        </p:grpSpPr>
        <p:pic>
          <p:nvPicPr>
            <p:cNvPr id="30" name="Рисунок 29">
              <a:extLst>
                <a:ext uri="{FF2B5EF4-FFF2-40B4-BE49-F238E27FC236}">
                  <a16:creationId xmlns="" xmlns:a16="http://schemas.microsoft.com/office/drawing/2014/main" id="{DE61C123-93EB-C18B-09FB-9224A32746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008145" y="694175"/>
              <a:ext cx="624538" cy="355988"/>
            </a:xfrm>
            <a:prstGeom prst="rect">
              <a:avLst/>
            </a:prstGeom>
          </p:spPr>
        </p:pic>
        <p:pic>
          <p:nvPicPr>
            <p:cNvPr id="32" name="Рисунок 31">
              <a:extLst>
                <a:ext uri="{FF2B5EF4-FFF2-40B4-BE49-F238E27FC236}">
                  <a16:creationId xmlns="" xmlns:a16="http://schemas.microsoft.com/office/drawing/2014/main" id="{5E96DC79-5FFC-A42D-6CF7-0D6C3721C85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534299" y="647335"/>
              <a:ext cx="1324021" cy="449669"/>
            </a:xfrm>
            <a:prstGeom prst="rect">
              <a:avLst/>
            </a:prstGeom>
          </p:spPr>
        </p:pic>
        <p:pic>
          <p:nvPicPr>
            <p:cNvPr id="34" name="Рисунок 33">
              <a:extLst>
                <a:ext uri="{FF2B5EF4-FFF2-40B4-BE49-F238E27FC236}">
                  <a16:creationId xmlns="" xmlns:a16="http://schemas.microsoft.com/office/drawing/2014/main" id="{E0B34662-F5BA-916F-BAAB-7534C237B47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957038" y="672317"/>
              <a:ext cx="505876" cy="399706"/>
            </a:xfrm>
            <a:prstGeom prst="rect">
              <a:avLst/>
            </a:prstGeom>
          </p:spPr>
        </p:pic>
        <p:pic>
          <p:nvPicPr>
            <p:cNvPr id="35" name="Рисунок 34">
              <a:extLst>
                <a:ext uri="{FF2B5EF4-FFF2-40B4-BE49-F238E27FC236}">
                  <a16:creationId xmlns="" xmlns:a16="http://schemas.microsoft.com/office/drawing/2014/main" id="{0F3C34BB-89C7-A92E-C4B1-5331E391EB3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561633" y="672317"/>
              <a:ext cx="849372" cy="399706"/>
            </a:xfrm>
            <a:prstGeom prst="rect">
              <a:avLst/>
            </a:prstGeom>
          </p:spPr>
        </p:pic>
        <p:pic>
          <p:nvPicPr>
            <p:cNvPr id="36" name="Рисунок 35">
              <a:extLst>
                <a:ext uri="{FF2B5EF4-FFF2-40B4-BE49-F238E27FC236}">
                  <a16:creationId xmlns="" xmlns:a16="http://schemas.microsoft.com/office/drawing/2014/main" id="{04D959AB-CB5B-CEE9-B0FD-1396638CE8F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0509723" y="662948"/>
              <a:ext cx="399704" cy="418442"/>
            </a:xfrm>
            <a:prstGeom prst="rect">
              <a:avLst/>
            </a:prstGeom>
          </p:spPr>
        </p:pic>
      </p:grpSp>
      <p:sp>
        <p:nvSpPr>
          <p:cNvPr id="57" name="Номер слайда 1">
            <a:extLst>
              <a:ext uri="{FF2B5EF4-FFF2-40B4-BE49-F238E27FC236}">
                <a16:creationId xmlns="" xmlns:a16="http://schemas.microsoft.com/office/drawing/2014/main" id="{CD3E8761-1395-8589-029B-28AEEF2946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08986" y="6492872"/>
            <a:ext cx="743705" cy="365125"/>
          </a:xfrm>
        </p:spPr>
        <p:txBody>
          <a:bodyPr/>
          <a:lstStyle/>
          <a:p>
            <a:fld id="{D35DEAFB-07D3-4D2E-8275-5F76918DCC1E}" type="slidenum">
              <a:rPr lang="ru-RU" smtClean="0"/>
              <a:pPr/>
              <a:t>11</a:t>
            </a:fld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BF3762AB-66E2-4A4F-B40F-F9A084124A3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957038" y="1240261"/>
            <a:ext cx="2510358" cy="280369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CA98C221-49BD-4650-AB0A-60E8B23066F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035796" y="3419988"/>
            <a:ext cx="2375209" cy="2874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0682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3968205E-A782-93E2-D4A0-E5E46B75DF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22126" r="25243" b="22599"/>
          <a:stretch>
            <a:fillRect/>
          </a:stretch>
        </p:blipFill>
        <p:spPr>
          <a:xfrm>
            <a:off x="-7257" y="943452"/>
            <a:ext cx="7069873" cy="5914548"/>
          </a:xfrm>
          <a:prstGeom prst="rect">
            <a:avLst/>
          </a:prstGeom>
        </p:spPr>
      </p:pic>
      <p:sp>
        <p:nvSpPr>
          <p:cNvPr id="14" name="Прямоугольник: скругленные углы 13">
            <a:extLst>
              <a:ext uri="{FF2B5EF4-FFF2-40B4-BE49-F238E27FC236}">
                <a16:creationId xmlns="" xmlns:a16="http://schemas.microsoft.com/office/drawing/2014/main" id="{12F359C0-6825-6DCC-AD14-7E7ADF2BA7C7}"/>
              </a:ext>
            </a:extLst>
          </p:cNvPr>
          <p:cNvSpPr/>
          <p:nvPr/>
        </p:nvSpPr>
        <p:spPr>
          <a:xfrm flipV="1">
            <a:off x="693615" y="1484242"/>
            <a:ext cx="10804770" cy="2928731"/>
          </a:xfrm>
          <a:prstGeom prst="roundRect">
            <a:avLst>
              <a:gd name="adj" fmla="val 590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Involve Medium" panose="020B0502020202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67A24B57-3087-1D33-2869-55D5E107CDA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98" t="-7272" r="586" b="7272"/>
          <a:stretch/>
        </p:blipFill>
        <p:spPr>
          <a:xfrm>
            <a:off x="6688119" y="1331843"/>
            <a:ext cx="6648316" cy="5116419"/>
          </a:xfrm>
          <a:prstGeom prst="rect">
            <a:avLst/>
          </a:prstGeom>
        </p:spPr>
      </p:pic>
      <p:sp>
        <p:nvSpPr>
          <p:cNvPr id="9" name="object 211">
            <a:extLst>
              <a:ext uri="{FF2B5EF4-FFF2-40B4-BE49-F238E27FC236}">
                <a16:creationId xmlns="" xmlns:a16="http://schemas.microsoft.com/office/drawing/2014/main" id="{CF90D397-BA5B-6B92-9A11-F3627CE5A14C}"/>
              </a:ext>
            </a:extLst>
          </p:cNvPr>
          <p:cNvSpPr txBox="1">
            <a:spLocks/>
          </p:cNvSpPr>
          <p:nvPr/>
        </p:nvSpPr>
        <p:spPr>
          <a:xfrm>
            <a:off x="1206088" y="2302276"/>
            <a:ext cx="7781060" cy="1292662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Involve Bold" panose="020B0502020202020204" pitchFamily="34" charset="0"/>
              </a:rPr>
              <a:t>«ПЕРЕД СТРАНОЙ СТОЯТ</a:t>
            </a:r>
            <a:b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Involve Bold" panose="020B0502020202020204" pitchFamily="34" charset="0"/>
              </a:rPr>
            </a:br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Involve Bold" panose="020B0502020202020204" pitchFamily="34" charset="0"/>
              </a:rPr>
              <a:t>БОЛЬШИЕ ЗАДАЧИ, КОТОРЫЕ МОЖНО РЕАЛИЗОВАТЬ ТОЛЬКО ВМЕСТЕ»</a:t>
            </a:r>
            <a:endParaRPr lang="ru-RU" sz="2800" spc="-10" dirty="0">
              <a:solidFill>
                <a:schemeClr val="tx1">
                  <a:lumMod val="65000"/>
                  <a:lumOff val="35000"/>
                </a:schemeClr>
              </a:solidFill>
              <a:latin typeface="Involve Bold" panose="020B0502020202020204" pitchFamily="34" charset="0"/>
            </a:endParaRPr>
          </a:p>
        </p:txBody>
      </p:sp>
      <p:grpSp>
        <p:nvGrpSpPr>
          <p:cNvPr id="11" name="Группа 10">
            <a:extLst>
              <a:ext uri="{FF2B5EF4-FFF2-40B4-BE49-F238E27FC236}">
                <a16:creationId xmlns="" xmlns:a16="http://schemas.microsoft.com/office/drawing/2014/main" id="{EF2317F5-3C57-6C08-EF96-55FAB073C3AD}"/>
              </a:ext>
            </a:extLst>
          </p:cNvPr>
          <p:cNvGrpSpPr/>
          <p:nvPr/>
        </p:nvGrpSpPr>
        <p:grpSpPr>
          <a:xfrm>
            <a:off x="711163" y="5121966"/>
            <a:ext cx="5769230" cy="839389"/>
            <a:chOff x="1272480" y="5044913"/>
            <a:chExt cx="4398721" cy="639988"/>
          </a:xfrm>
        </p:grpSpPr>
        <p:pic>
          <p:nvPicPr>
            <p:cNvPr id="12" name="Рисунок 11">
              <a:extLst>
                <a:ext uri="{FF2B5EF4-FFF2-40B4-BE49-F238E27FC236}">
                  <a16:creationId xmlns="" xmlns:a16="http://schemas.microsoft.com/office/drawing/2014/main" id="{5DF04F91-F2F6-54A5-3C71-867464AB0C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272480" y="5044913"/>
              <a:ext cx="4398721" cy="639988"/>
            </a:xfrm>
            <a:prstGeom prst="rect">
              <a:avLst/>
            </a:prstGeom>
            <a:effectLst>
              <a:outerShdw blurRad="50800" dist="50800" dir="3300000" algn="ctr" rotWithShape="0">
                <a:srgbClr val="0099FF">
                  <a:alpha val="17000"/>
                </a:srgbClr>
              </a:outerShdw>
            </a:effectLst>
          </p:spPr>
        </p:pic>
        <p:sp>
          <p:nvSpPr>
            <p:cNvPr id="13" name="Прямоугольник: скругленные углы 12">
              <a:extLst>
                <a:ext uri="{FF2B5EF4-FFF2-40B4-BE49-F238E27FC236}">
                  <a16:creationId xmlns="" xmlns:a16="http://schemas.microsoft.com/office/drawing/2014/main" id="{2308D1CC-2930-70B0-8BEA-DF784711A16F}"/>
                </a:ext>
              </a:extLst>
            </p:cNvPr>
            <p:cNvSpPr/>
            <p:nvPr/>
          </p:nvSpPr>
          <p:spPr>
            <a:xfrm>
              <a:off x="1418400" y="5105707"/>
              <a:ext cx="3535200" cy="5184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1400" dirty="0">
                  <a:solidFill>
                    <a:srgbClr val="0486FC"/>
                  </a:solidFill>
                  <a:latin typeface="Involve Medium" panose="020B0502020202020204" pitchFamily="34" charset="0"/>
                </a:rPr>
                <a:t>Президент Российской Федерации</a:t>
              </a:r>
            </a:p>
            <a:p>
              <a:r>
                <a:rPr lang="ru-RU" sz="2000" dirty="0">
                  <a:solidFill>
                    <a:srgbClr val="0486FC"/>
                  </a:solidFill>
                  <a:latin typeface="Involve Bold" panose="020B0502020202020204" pitchFamily="34" charset="0"/>
                </a:rPr>
                <a:t>В.В. Путин</a:t>
              </a:r>
            </a:p>
          </p:txBody>
        </p:sp>
      </p:grp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8DB14D8C-6114-322E-22BC-A0236667DD61}"/>
              </a:ext>
            </a:extLst>
          </p:cNvPr>
          <p:cNvGrpSpPr/>
          <p:nvPr/>
        </p:nvGrpSpPr>
        <p:grpSpPr>
          <a:xfrm>
            <a:off x="7534299" y="647335"/>
            <a:ext cx="4098384" cy="449669"/>
            <a:chOff x="7534299" y="647335"/>
            <a:chExt cx="4098384" cy="449669"/>
          </a:xfrm>
        </p:grpSpPr>
        <p:pic>
          <p:nvPicPr>
            <p:cNvPr id="3" name="Рисунок 2">
              <a:extLst>
                <a:ext uri="{FF2B5EF4-FFF2-40B4-BE49-F238E27FC236}">
                  <a16:creationId xmlns="" xmlns:a16="http://schemas.microsoft.com/office/drawing/2014/main" id="{094CC01B-E067-A530-29F7-6DF47BB23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1008145" y="694175"/>
              <a:ext cx="624538" cy="355988"/>
            </a:xfrm>
            <a:prstGeom prst="rect">
              <a:avLst/>
            </a:prstGeom>
          </p:spPr>
        </p:pic>
        <p:pic>
          <p:nvPicPr>
            <p:cNvPr id="4" name="Рисунок 3">
              <a:extLst>
                <a:ext uri="{FF2B5EF4-FFF2-40B4-BE49-F238E27FC236}">
                  <a16:creationId xmlns="" xmlns:a16="http://schemas.microsoft.com/office/drawing/2014/main" id="{432FF36A-D515-9F46-0226-B051B70689F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534299" y="647335"/>
              <a:ext cx="1324021" cy="449669"/>
            </a:xfrm>
            <a:prstGeom prst="rect">
              <a:avLst/>
            </a:prstGeom>
          </p:spPr>
        </p:pic>
        <p:pic>
          <p:nvPicPr>
            <p:cNvPr id="5" name="Рисунок 4">
              <a:extLst>
                <a:ext uri="{FF2B5EF4-FFF2-40B4-BE49-F238E27FC236}">
                  <a16:creationId xmlns="" xmlns:a16="http://schemas.microsoft.com/office/drawing/2014/main" id="{29DA79D9-E641-4EEF-F32E-F48C71DCB3D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957038" y="672317"/>
              <a:ext cx="505876" cy="399706"/>
            </a:xfrm>
            <a:prstGeom prst="rect">
              <a:avLst/>
            </a:prstGeom>
          </p:spPr>
        </p:pic>
        <p:pic>
          <p:nvPicPr>
            <p:cNvPr id="6" name="Рисунок 5">
              <a:extLst>
                <a:ext uri="{FF2B5EF4-FFF2-40B4-BE49-F238E27FC236}">
                  <a16:creationId xmlns="" xmlns:a16="http://schemas.microsoft.com/office/drawing/2014/main" id="{6F206BC8-B16B-8AE9-398D-D1DC69953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9561633" y="672317"/>
              <a:ext cx="849372" cy="399706"/>
            </a:xfrm>
            <a:prstGeom prst="rect">
              <a:avLst/>
            </a:prstGeom>
          </p:spPr>
        </p:pic>
        <p:pic>
          <p:nvPicPr>
            <p:cNvPr id="7" name="Рисунок 6">
              <a:extLst>
                <a:ext uri="{FF2B5EF4-FFF2-40B4-BE49-F238E27FC236}">
                  <a16:creationId xmlns="" xmlns:a16="http://schemas.microsoft.com/office/drawing/2014/main" id="{E3479256-2B6A-99F3-4A88-013183B688AC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10509723" y="662948"/>
              <a:ext cx="399704" cy="4184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3978732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13516</TotalTime>
  <Words>748</Words>
  <Application>Microsoft Office PowerPoint</Application>
  <PresentationFormat>Произвольный</PresentationFormat>
  <Paragraphs>225</Paragraphs>
  <Slides>12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25" baseType="lpstr">
      <vt:lpstr>Arial</vt:lpstr>
      <vt:lpstr>Involve</vt:lpstr>
      <vt:lpstr>Calibri</vt:lpstr>
      <vt:lpstr>Calibri Light</vt:lpstr>
      <vt:lpstr>Involve Bold</vt:lpstr>
      <vt:lpstr>Involve SemiBold Oblique</vt:lpstr>
      <vt:lpstr>Times New Roman</vt:lpstr>
      <vt:lpstr>Tahoma</vt:lpstr>
      <vt:lpstr>Involve SemiBold</vt:lpstr>
      <vt:lpstr>Involve Medium</vt:lpstr>
      <vt:lpstr>Symbol</vt:lpstr>
      <vt:lpstr>Тема Office</vt:lpstr>
      <vt:lpstr>Специальное оформление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Богдана Мирончук</dc:creator>
  <cp:lastModifiedBy>Пользователь Windows</cp:lastModifiedBy>
  <cp:revision>189</cp:revision>
  <cp:lastPrinted>2026-08-14T09:30:03Z</cp:lastPrinted>
  <dcterms:created xsi:type="dcterms:W3CDTF">2026-07-09T13:33:30Z</dcterms:created>
  <dcterms:modified xsi:type="dcterms:W3CDTF">2026-08-25T11:13:26Z</dcterms:modified>
</cp:coreProperties>
</file>