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6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7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4" r:id="rId1"/>
    <p:sldMasterId id="2147483665" r:id="rId2"/>
    <p:sldMasterId id="2147483676" r:id="rId3"/>
    <p:sldMasterId id="2147483680" r:id="rId4"/>
    <p:sldMasterId id="2147483684" r:id="rId5"/>
    <p:sldMasterId id="2147483697" r:id="rId6"/>
    <p:sldMasterId id="2147483701" r:id="rId7"/>
    <p:sldMasterId id="2147483717" r:id="rId8"/>
  </p:sldMasterIdLst>
  <p:notesMasterIdLst>
    <p:notesMasterId r:id="rId20"/>
  </p:notesMasterIdLst>
  <p:sldIdLst>
    <p:sldId id="263" r:id="rId9"/>
    <p:sldId id="271" r:id="rId10"/>
    <p:sldId id="281" r:id="rId11"/>
    <p:sldId id="275" r:id="rId12"/>
    <p:sldId id="276" r:id="rId13"/>
    <p:sldId id="270" r:id="rId14"/>
    <p:sldId id="278" r:id="rId15"/>
    <p:sldId id="280" r:id="rId16"/>
    <p:sldId id="268" r:id="rId17"/>
    <p:sldId id="269" r:id="rId18"/>
    <p:sldId id="282" r:id="rId19"/>
  </p:sldIdLst>
  <p:sldSz cx="12192000" cy="6858000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315E0D-68B7-A4D6-7566-CE2823286852}" v="8" dt="2026-03-20T01:59:02.532"/>
    <p1510:client id="{F7BD69B1-2B81-E9A6-26FF-018C34E6CB8D}" v="167" dt="2026-03-19T10:33:46.3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6420" autoAdjust="0"/>
  </p:normalViewPr>
  <p:slideViewPr>
    <p:cSldViewPr snapToGrid="0">
      <p:cViewPr>
        <p:scale>
          <a:sx n="83" d="100"/>
          <a:sy n="83" d="100"/>
        </p:scale>
        <p:origin x="-245" y="14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288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tableStyles" Target="tableStyles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30500" cy="495943"/>
          </a:xfrm>
          <a:prstGeom prst="rect">
            <a:avLst/>
          </a:prstGeom>
        </p:spPr>
        <p:txBody>
          <a:bodyPr vert="horz" lIns="83375" tIns="41687" rIns="83375" bIns="41687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244" y="1"/>
            <a:ext cx="2930500" cy="495943"/>
          </a:xfrm>
          <a:prstGeom prst="rect">
            <a:avLst/>
          </a:prstGeom>
        </p:spPr>
        <p:txBody>
          <a:bodyPr vert="horz" lIns="83375" tIns="41687" rIns="83375" bIns="41687" rtlCol="0"/>
          <a:lstStyle>
            <a:lvl1pPr algn="r">
              <a:defRPr sz="1100"/>
            </a:lvl1pPr>
          </a:lstStyle>
          <a:p>
            <a:fld id="{2930A163-D1E7-429D-A567-B319B5E98FA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375" tIns="41687" rIns="83375" bIns="4168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33" y="4755482"/>
            <a:ext cx="5409498" cy="3891249"/>
          </a:xfrm>
          <a:prstGeom prst="rect">
            <a:avLst/>
          </a:prstGeom>
        </p:spPr>
        <p:txBody>
          <a:bodyPr vert="horz" lIns="83375" tIns="41687" rIns="83375" bIns="4168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245"/>
            <a:ext cx="2930500" cy="495943"/>
          </a:xfrm>
          <a:prstGeom prst="rect">
            <a:avLst/>
          </a:prstGeom>
        </p:spPr>
        <p:txBody>
          <a:bodyPr vert="horz" lIns="83375" tIns="41687" rIns="83375" bIns="41687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244" y="9386245"/>
            <a:ext cx="2930500" cy="495943"/>
          </a:xfrm>
          <a:prstGeom prst="rect">
            <a:avLst/>
          </a:prstGeom>
        </p:spPr>
        <p:txBody>
          <a:bodyPr vert="horz" lIns="83375" tIns="41687" rIns="83375" bIns="41687" rtlCol="0" anchor="b"/>
          <a:lstStyle>
            <a:lvl1pPr algn="r">
              <a:defRPr sz="1100"/>
            </a:lvl1pPr>
          </a:lstStyle>
          <a:p>
            <a:fld id="{AF2C795D-493D-4F62-93B9-3C38AF72E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296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475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33750">
              <a:defRPr/>
            </a:pPr>
            <a:fld id="{AF2C795D-493D-4F62-93B9-3C38AF72E820}" type="slidenum">
              <a:rPr lang="ru-RU">
                <a:solidFill>
                  <a:prstClr val="black"/>
                </a:solidFill>
                <a:latin typeface="Calibri" panose="020F0502020204030204"/>
              </a:rPr>
              <a:pPr defTabSz="833750">
                <a:defRPr/>
              </a:pPr>
              <a:t>2</a:t>
            </a:fld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77003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33750">
              <a:defRPr/>
            </a:pPr>
            <a:fld id="{AF2C795D-493D-4F62-93B9-3C38AF72E820}" type="slidenum">
              <a:rPr lang="ru-RU">
                <a:solidFill>
                  <a:prstClr val="black"/>
                </a:solidFill>
                <a:latin typeface="Calibri" panose="020F0502020204030204"/>
              </a:rPr>
              <a:pPr defTabSz="833750">
                <a:defRPr/>
              </a:pPr>
              <a:t>3</a:t>
            </a:fld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7488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097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74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160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802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33750">
              <a:defRPr/>
            </a:pPr>
            <a:fld id="{AF2C795D-493D-4F62-93B9-3C38AF72E820}" type="slidenum">
              <a:rPr lang="ru-RU">
                <a:solidFill>
                  <a:prstClr val="black"/>
                </a:solidFill>
                <a:latin typeface="Calibri" panose="020F0502020204030204"/>
              </a:rPr>
              <a:pPr defTabSz="833750">
                <a:defRPr/>
              </a:pPr>
              <a:t>11</a:t>
            </a:fld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44816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.svg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.svg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.svg"/><Relationship Id="rId4" Type="http://schemas.openxmlformats.org/officeDocument/2006/relationships/image" Target="../media/image3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.svg"/><Relationship Id="rId4" Type="http://schemas.openxmlformats.org/officeDocument/2006/relationships/image" Target="../media/image3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8431E5-B5C3-47AF-B88B-F68CE987C6E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F5E33AD-2091-4A48-AC28-2A22E2888BB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с иконками в фон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/>
          <a:srcRect l="39395" t="7303"/>
          <a:stretch/>
        </p:blipFill>
        <p:spPr bwMode="auto">
          <a:xfrm>
            <a:off x="6838426" y="1053678"/>
            <a:ext cx="5369990" cy="5804323"/>
          </a:xfrm>
          <a:prstGeom prst="rect">
            <a:avLst/>
          </a:prstGeom>
        </p:spPr>
      </p:pic>
      <p:sp>
        <p:nvSpPr>
          <p:cNvPr id="6" name="Содержимое 2"/>
          <p:cNvSpPr txBox="1"/>
          <p:nvPr userDrawn="1"/>
        </p:nvSpPr>
        <p:spPr bwMode="auto">
          <a:xfrm>
            <a:off x="10843826" y="6433920"/>
            <a:ext cx="1164207" cy="326622"/>
          </a:xfrm>
          <a:prstGeom prst="rect">
            <a:avLst/>
          </a:prstGeom>
        </p:spPr>
        <p:txBody>
          <a:bodyPr vert="horz" lIns="104271" tIns="52135" rIns="104271" bIns="52135" rtlCol="0">
            <a:noAutofit/>
          </a:bodyPr>
          <a:lstStyle>
            <a:lvl1pPr marL="370092" indent="-370092" algn="l" defTabSz="986912">
              <a:spcBef>
                <a:spcPts val="0"/>
              </a:spcBef>
              <a:buFont typeface="Arial"/>
              <a:buChar char="•"/>
              <a:defRPr sz="34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1866" indent="-308410" algn="l" defTabSz="986912">
              <a:spcBef>
                <a:spcPts val="0"/>
              </a:spcBef>
              <a:buFont typeface="Arial"/>
              <a:buChar char="–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3640" indent="-246728" algn="l" defTabSz="986912">
              <a:spcBef>
                <a:spcPts val="0"/>
              </a:spcBef>
              <a:buFont typeface="Arial"/>
              <a:buChar char="•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27096" indent="-246728" algn="l" defTabSz="986912">
              <a:spcBef>
                <a:spcPts val="0"/>
              </a:spcBef>
              <a:buFont typeface="Arial"/>
              <a:buChar char="–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20552" indent="-246728" algn="l" defTabSz="986912">
              <a:spcBef>
                <a:spcPts val="0"/>
              </a:spcBef>
              <a:buFont typeface="Arial"/>
              <a:buChar char="»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14008" indent="-246728" algn="l" defTabSz="986912">
              <a:spcBef>
                <a:spcPts val="0"/>
              </a:spcBef>
              <a:buFont typeface="Arial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7464" indent="-246728" algn="l" defTabSz="986912">
              <a:spcBef>
                <a:spcPts val="0"/>
              </a:spcBef>
              <a:buFont typeface="Arial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00920" indent="-246728" algn="l" defTabSz="986912">
              <a:spcBef>
                <a:spcPts val="0"/>
              </a:spcBef>
              <a:buFont typeface="Arial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94376" indent="-246728" algn="l" defTabSz="986912">
              <a:spcBef>
                <a:spcPts val="0"/>
              </a:spcBef>
              <a:buFont typeface="Arial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  <a:defRPr/>
            </a:pPr>
            <a:fld id="{6CA9F830-AB22-4816-AA96-B85E8087DFB6}" type="slidenum">
              <a:rPr lang="ru-RU" sz="1814">
                <a:solidFill>
                  <a:schemeClr val="bg1">
                    <a:lumMod val="50000"/>
                  </a:schemeClr>
                </a:solidFill>
                <a:latin typeface="Arial "/>
                <a:ea typeface="Verdana"/>
              </a:rPr>
              <a:pPr marL="0" indent="0" algn="r">
                <a:buNone/>
                <a:defRPr/>
              </a:pPr>
              <a:t>‹#›</a:t>
            </a:fld>
            <a:endParaRPr lang="ru-RU" sz="1588">
              <a:solidFill>
                <a:schemeClr val="bg1">
                  <a:lumMod val="50000"/>
                </a:schemeClr>
              </a:solidFill>
              <a:latin typeface="Arial "/>
              <a:ea typeface="Verdana"/>
              <a:cs typeface="Verdana"/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51639" y="6241265"/>
            <a:ext cx="2186038" cy="51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53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A962C6B-9EC8-4485-AA75-59B90A172C6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078431E5-B5C3-47AF-B88B-F68CE987C6E7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903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8F5E33AD-2091-4A48-AC28-2A22E2888BB9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5830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с иконками в фон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/>
          <a:srcRect l="39395" t="7303"/>
          <a:stretch/>
        </p:blipFill>
        <p:spPr bwMode="auto">
          <a:xfrm>
            <a:off x="6838426" y="1053678"/>
            <a:ext cx="5369990" cy="5804323"/>
          </a:xfrm>
          <a:prstGeom prst="rect">
            <a:avLst/>
          </a:prstGeom>
        </p:spPr>
      </p:pic>
      <p:sp>
        <p:nvSpPr>
          <p:cNvPr id="6" name="Содержимое 2"/>
          <p:cNvSpPr txBox="1"/>
          <p:nvPr userDrawn="1"/>
        </p:nvSpPr>
        <p:spPr bwMode="auto">
          <a:xfrm>
            <a:off x="10843826" y="6433920"/>
            <a:ext cx="1164207" cy="326622"/>
          </a:xfrm>
          <a:prstGeom prst="rect">
            <a:avLst/>
          </a:prstGeom>
        </p:spPr>
        <p:txBody>
          <a:bodyPr vert="horz" lIns="104271" tIns="52135" rIns="104271" bIns="52135" rtlCol="0">
            <a:noAutofit/>
          </a:bodyPr>
          <a:lstStyle>
            <a:lvl1pPr marL="370092" indent="-370092" algn="l" defTabSz="986912">
              <a:spcBef>
                <a:spcPts val="0"/>
              </a:spcBef>
              <a:buFont typeface="Arial"/>
              <a:buChar char="•"/>
              <a:defRPr sz="34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1866" indent="-308410" algn="l" defTabSz="986912">
              <a:spcBef>
                <a:spcPts val="0"/>
              </a:spcBef>
              <a:buFont typeface="Arial"/>
              <a:buChar char="–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3640" indent="-246728" algn="l" defTabSz="986912">
              <a:spcBef>
                <a:spcPts val="0"/>
              </a:spcBef>
              <a:buFont typeface="Arial"/>
              <a:buChar char="•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27096" indent="-246728" algn="l" defTabSz="986912">
              <a:spcBef>
                <a:spcPts val="0"/>
              </a:spcBef>
              <a:buFont typeface="Arial"/>
              <a:buChar char="–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20552" indent="-246728" algn="l" defTabSz="986912">
              <a:spcBef>
                <a:spcPts val="0"/>
              </a:spcBef>
              <a:buFont typeface="Arial"/>
              <a:buChar char="»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14008" indent="-246728" algn="l" defTabSz="986912">
              <a:spcBef>
                <a:spcPts val="0"/>
              </a:spcBef>
              <a:buFont typeface="Arial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7464" indent="-246728" algn="l" defTabSz="986912">
              <a:spcBef>
                <a:spcPts val="0"/>
              </a:spcBef>
              <a:buFont typeface="Arial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00920" indent="-246728" algn="l" defTabSz="986912">
              <a:spcBef>
                <a:spcPts val="0"/>
              </a:spcBef>
              <a:buFont typeface="Arial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94376" indent="-246728" algn="l" defTabSz="986912">
              <a:spcBef>
                <a:spcPts val="0"/>
              </a:spcBef>
              <a:buFont typeface="Arial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869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fld id="{6CA9F830-AB22-4816-AA96-B85E8087DFB6}" type="slidenum">
              <a:rPr kumimoji="0" lang="ru-RU" sz="1814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 "/>
                <a:ea typeface="Verdana"/>
              </a:rPr>
              <a:pPr marL="0" marR="0" lvl="0" indent="0" algn="r" defTabSz="9869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588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 "/>
              <a:ea typeface="Verdana"/>
              <a:cs typeface="Verdana"/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51639" y="6241265"/>
            <a:ext cx="2186038" cy="51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05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078431E5-B5C3-47AF-B88B-F68CE987C6E7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860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8F5E33AD-2091-4A48-AC28-2A22E2888BB9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159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с иконками в фон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/>
          <a:srcRect l="39395" t="7303"/>
          <a:stretch/>
        </p:blipFill>
        <p:spPr bwMode="auto">
          <a:xfrm>
            <a:off x="6838426" y="1053678"/>
            <a:ext cx="5369990" cy="5804323"/>
          </a:xfrm>
          <a:prstGeom prst="rect">
            <a:avLst/>
          </a:prstGeom>
        </p:spPr>
      </p:pic>
      <p:sp>
        <p:nvSpPr>
          <p:cNvPr id="6" name="Содержимое 2"/>
          <p:cNvSpPr txBox="1"/>
          <p:nvPr userDrawn="1"/>
        </p:nvSpPr>
        <p:spPr bwMode="auto">
          <a:xfrm>
            <a:off x="10843826" y="6433920"/>
            <a:ext cx="1164207" cy="326622"/>
          </a:xfrm>
          <a:prstGeom prst="rect">
            <a:avLst/>
          </a:prstGeom>
        </p:spPr>
        <p:txBody>
          <a:bodyPr vert="horz" lIns="104271" tIns="52135" rIns="104271" bIns="52135" rtlCol="0">
            <a:noAutofit/>
          </a:bodyPr>
          <a:lstStyle>
            <a:lvl1pPr marL="370092" indent="-370092" algn="l" defTabSz="986912">
              <a:spcBef>
                <a:spcPts val="0"/>
              </a:spcBef>
              <a:buFont typeface="Arial"/>
              <a:buChar char="•"/>
              <a:defRPr sz="34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1866" indent="-308410" algn="l" defTabSz="986912">
              <a:spcBef>
                <a:spcPts val="0"/>
              </a:spcBef>
              <a:buFont typeface="Arial"/>
              <a:buChar char="–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3640" indent="-246728" algn="l" defTabSz="986912">
              <a:spcBef>
                <a:spcPts val="0"/>
              </a:spcBef>
              <a:buFont typeface="Arial"/>
              <a:buChar char="•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27096" indent="-246728" algn="l" defTabSz="986912">
              <a:spcBef>
                <a:spcPts val="0"/>
              </a:spcBef>
              <a:buFont typeface="Arial"/>
              <a:buChar char="–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20552" indent="-246728" algn="l" defTabSz="986912">
              <a:spcBef>
                <a:spcPts val="0"/>
              </a:spcBef>
              <a:buFont typeface="Arial"/>
              <a:buChar char="»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14008" indent="-246728" algn="l" defTabSz="986912">
              <a:spcBef>
                <a:spcPts val="0"/>
              </a:spcBef>
              <a:buFont typeface="Arial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7464" indent="-246728" algn="l" defTabSz="986912">
              <a:spcBef>
                <a:spcPts val="0"/>
              </a:spcBef>
              <a:buFont typeface="Arial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00920" indent="-246728" algn="l" defTabSz="986912">
              <a:spcBef>
                <a:spcPts val="0"/>
              </a:spcBef>
              <a:buFont typeface="Arial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94376" indent="-246728" algn="l" defTabSz="986912">
              <a:spcBef>
                <a:spcPts val="0"/>
              </a:spcBef>
              <a:buFont typeface="Arial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869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fld id="{6CA9F830-AB22-4816-AA96-B85E8087DFB6}" type="slidenum">
              <a:rPr kumimoji="0" lang="ru-RU" sz="1814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 "/>
                <a:ea typeface="Verdana"/>
              </a:rPr>
              <a:pPr marL="0" marR="0" lvl="0" indent="0" algn="r" defTabSz="9869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588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 "/>
              <a:ea typeface="Verdana"/>
              <a:cs typeface="Verdana"/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51639" y="6241265"/>
            <a:ext cx="2186038" cy="51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99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37CB6F-5214-4D1C-9D62-375EC3073EEE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25.08.2026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3CE160-BED7-4EA4-A586-E79339DC77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0361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37CB6F-5214-4D1C-9D62-375EC3073EEE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25.08.2026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3CE160-BED7-4EA4-A586-E79339DC77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053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37CB6F-5214-4D1C-9D62-375EC3073EEE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25.08.2026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3CE160-BED7-4EA4-A586-E79339DC77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313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37CB6F-5214-4D1C-9D62-375EC3073EEE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25.08.2026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3CE160-BED7-4EA4-A586-E79339DC77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7203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37CB6F-5214-4D1C-9D62-375EC3073EEE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25.08.2026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3CE160-BED7-4EA4-A586-E79339DC77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0752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37CB6F-5214-4D1C-9D62-375EC3073EEE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25.08.2026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3CE160-BED7-4EA4-A586-E79339DC77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8550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37CB6F-5214-4D1C-9D62-375EC3073EEE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25.08.2026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3CE160-BED7-4EA4-A586-E79339DC77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5539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37CB6F-5214-4D1C-9D62-375EC3073EEE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25.08.2026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3CE160-BED7-4EA4-A586-E79339DC77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18837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37CB6F-5214-4D1C-9D62-375EC3073EEE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25.08.2026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3CE160-BED7-4EA4-A586-E79339DC77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73502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37CB6F-5214-4D1C-9D62-375EC3073EEE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25.08.2026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3CE160-BED7-4EA4-A586-E79339DC77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4812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37CB6F-5214-4D1C-9D62-375EC3073EEE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25.08.2026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3CE160-BED7-4EA4-A586-E79339DC77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39871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с иконками в фон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/>
          <a:srcRect l="39395" t="7303"/>
          <a:stretch/>
        </p:blipFill>
        <p:spPr bwMode="auto">
          <a:xfrm>
            <a:off x="6838426" y="1053678"/>
            <a:ext cx="5369990" cy="5804323"/>
          </a:xfrm>
          <a:prstGeom prst="rect">
            <a:avLst/>
          </a:prstGeom>
        </p:spPr>
      </p:pic>
      <p:sp>
        <p:nvSpPr>
          <p:cNvPr id="6" name="Содержимое 2"/>
          <p:cNvSpPr txBox="1"/>
          <p:nvPr userDrawn="1"/>
        </p:nvSpPr>
        <p:spPr bwMode="auto">
          <a:xfrm>
            <a:off x="10843826" y="6433920"/>
            <a:ext cx="1164207" cy="326622"/>
          </a:xfrm>
          <a:prstGeom prst="rect">
            <a:avLst/>
          </a:prstGeom>
        </p:spPr>
        <p:txBody>
          <a:bodyPr vert="horz" lIns="104271" tIns="52135" rIns="104271" bIns="52135" rtlCol="0">
            <a:noAutofit/>
          </a:bodyPr>
          <a:lstStyle>
            <a:lvl1pPr marL="370092" indent="-370092" algn="l" defTabSz="986912">
              <a:spcBef>
                <a:spcPts val="0"/>
              </a:spcBef>
              <a:buFont typeface="Arial"/>
              <a:buChar char="•"/>
              <a:defRPr sz="34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1866" indent="-308410" algn="l" defTabSz="986912">
              <a:spcBef>
                <a:spcPts val="0"/>
              </a:spcBef>
              <a:buFont typeface="Arial"/>
              <a:buChar char="–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3640" indent="-246728" algn="l" defTabSz="986912">
              <a:spcBef>
                <a:spcPts val="0"/>
              </a:spcBef>
              <a:buFont typeface="Arial"/>
              <a:buChar char="•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27096" indent="-246728" algn="l" defTabSz="986912">
              <a:spcBef>
                <a:spcPts val="0"/>
              </a:spcBef>
              <a:buFont typeface="Arial"/>
              <a:buChar char="–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20552" indent="-246728" algn="l" defTabSz="986912">
              <a:spcBef>
                <a:spcPts val="0"/>
              </a:spcBef>
              <a:buFont typeface="Arial"/>
              <a:buChar char="»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14008" indent="-246728" algn="l" defTabSz="986912">
              <a:spcBef>
                <a:spcPts val="0"/>
              </a:spcBef>
              <a:buFont typeface="Arial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7464" indent="-246728" algn="l" defTabSz="986912">
              <a:spcBef>
                <a:spcPts val="0"/>
              </a:spcBef>
              <a:buFont typeface="Arial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00920" indent="-246728" algn="l" defTabSz="986912">
              <a:spcBef>
                <a:spcPts val="0"/>
              </a:spcBef>
              <a:buFont typeface="Arial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94376" indent="-246728" algn="l" defTabSz="986912">
              <a:spcBef>
                <a:spcPts val="0"/>
              </a:spcBef>
              <a:buFont typeface="Arial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869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fld id="{6CA9F830-AB22-4816-AA96-B85E8087DFB6}" type="slidenum">
              <a:rPr kumimoji="0" lang="ru-RU" sz="1814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 "/>
                <a:ea typeface="Verdana"/>
                <a:cs typeface="+mn-cs"/>
              </a:rPr>
              <a:pPr marL="0" marR="0" lvl="0" indent="0" algn="r" defTabSz="9869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ru-RU" sz="1588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 "/>
              <a:ea typeface="Verdana"/>
              <a:cs typeface="Verdana"/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51639" y="6241265"/>
            <a:ext cx="2186038" cy="51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8693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5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rP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078431E5-B5C3-47AF-B88B-F68CE987C6E7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263964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rP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8F5E33AD-2091-4A48-AC28-2A22E2888BB9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1425547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с иконками в фон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/>
          <a:srcRect l="39395" t="7303"/>
          <a:stretch>
            <a:fillRect/>
          </a:stretch>
        </p:blipFill>
        <p:spPr bwMode="auto">
          <a:xfrm>
            <a:off x="6838426" y="1053678"/>
            <a:ext cx="5369990" cy="5804323"/>
          </a:xfrm>
          <a:prstGeom prst="rect">
            <a:avLst/>
          </a:prstGeom>
        </p:spPr>
      </p:pic>
      <p:sp>
        <p:nvSpPr>
          <p:cNvPr id="6" name="Содержимое 2"/>
          <p:cNvSpPr txBox="1"/>
          <p:nvPr userDrawn="1"/>
        </p:nvSpPr>
        <p:spPr bwMode="auto">
          <a:xfrm>
            <a:off x="10843826" y="6433920"/>
            <a:ext cx="1164207" cy="326622"/>
          </a:xfrm>
          <a:prstGeom prst="rect">
            <a:avLst/>
          </a:prstGeom>
        </p:spPr>
        <p:txBody>
          <a:bodyPr vert="horz" lIns="104271" tIns="52135" rIns="104271" bIns="52135" rtlCol="0">
            <a:noAutofit/>
          </a:bodyPr>
          <a:lstStyle>
            <a:lvl1pPr marL="370205" indent="-370205" algn="l" defTabSz="986790">
              <a:spcBef>
                <a:spcPts val="0"/>
              </a:spcBef>
              <a:buFont typeface="Arial" panose="020B0604020202020204"/>
              <a:buChar char="•"/>
              <a:defRPr sz="34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2005" indent="-308610" algn="l" defTabSz="986790">
              <a:spcBef>
                <a:spcPts val="0"/>
              </a:spcBef>
              <a:buFont typeface="Arial" panose="020B0604020202020204"/>
              <a:buChar char="–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3805" indent="-247015" algn="l" defTabSz="986790">
              <a:spcBef>
                <a:spcPts val="0"/>
              </a:spcBef>
              <a:buFont typeface="Arial" panose="020B0604020202020204"/>
              <a:buChar char="•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27200" indent="-247015" algn="l" defTabSz="986790">
              <a:spcBef>
                <a:spcPts val="0"/>
              </a:spcBef>
              <a:buFont typeface="Arial" panose="020B0604020202020204"/>
              <a:buChar char="–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20595" indent="-247015" algn="l" defTabSz="986790">
              <a:spcBef>
                <a:spcPts val="0"/>
              </a:spcBef>
              <a:buFont typeface="Arial" panose="020B0604020202020204"/>
              <a:buChar char="»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13990" indent="-247015" algn="l" defTabSz="986790">
              <a:spcBef>
                <a:spcPts val="0"/>
              </a:spcBef>
              <a:buFont typeface="Arial" panose="020B0604020202020204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7385" indent="-247015" algn="l" defTabSz="986790">
              <a:spcBef>
                <a:spcPts val="0"/>
              </a:spcBef>
              <a:buFont typeface="Arial" panose="020B0604020202020204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00780" indent="-247015" algn="l" defTabSz="986790">
              <a:spcBef>
                <a:spcPts val="0"/>
              </a:spcBef>
              <a:buFont typeface="Arial" panose="020B0604020202020204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94175" indent="-247015" algn="l" defTabSz="986790">
              <a:spcBef>
                <a:spcPts val="0"/>
              </a:spcBef>
              <a:buFont typeface="Arial" panose="020B0604020202020204"/>
              <a:buChar char="•"/>
              <a:defRPr sz="2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867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fld id="{6CA9F830-AB22-4816-AA96-B85E8087DFB6}" type="slidenum">
              <a:rPr kumimoji="0" lang="ru-RU" sz="1815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Verdana" panose="020B0604030504040204"/>
              </a:rPr>
              <a:pPr marL="0" marR="0" lvl="0" indent="0" algn="r" defTabSz="9867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/>
                <a:buNone/>
                <a:tabLst/>
                <a:defRPr/>
              </a:pPr>
              <a:t>‹#›</a:t>
            </a:fld>
            <a:endParaRPr kumimoji="0" lang="ru-RU" sz="159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Verdana" panose="020B0604030504040204"/>
              <a:cs typeface="Verdana" panose="020B0604030504040204"/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51639" y="6241265"/>
            <a:ext cx="2186038" cy="51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1452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8">
            <a:extLst>
              <a:ext uri="{FF2B5EF4-FFF2-40B4-BE49-F238E27FC236}">
                <a16:creationId xmlns:a16="http://schemas.microsoft.com/office/drawing/2014/main" xmlns="" id="{D68D2554-3BB5-D0F1-471D-1C30AC2503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75727" y="1783789"/>
            <a:ext cx="2608843" cy="3957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28" name="Текст 8">
            <a:extLst>
              <a:ext uri="{FF2B5EF4-FFF2-40B4-BE49-F238E27FC236}">
                <a16:creationId xmlns:a16="http://schemas.microsoft.com/office/drawing/2014/main" xmlns="" id="{E7BF8D78-2B72-1ABC-9075-1FE9DB34A0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90595" y="2526729"/>
            <a:ext cx="2593975" cy="122612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D26DBA03-DA6E-5430-7CAC-8BDD79FFAFC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75727" y="3945313"/>
            <a:ext cx="2308265" cy="39443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2" name="Текст 8">
            <a:extLst>
              <a:ext uri="{FF2B5EF4-FFF2-40B4-BE49-F238E27FC236}">
                <a16:creationId xmlns:a16="http://schemas.microsoft.com/office/drawing/2014/main" xmlns="" id="{FEC29BEB-F754-4B20-E69C-A713ABDA1CD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90595" y="4685134"/>
            <a:ext cx="2593975" cy="12220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4" name="Текст 8">
            <a:extLst>
              <a:ext uri="{FF2B5EF4-FFF2-40B4-BE49-F238E27FC236}">
                <a16:creationId xmlns:a16="http://schemas.microsoft.com/office/drawing/2014/main" xmlns="" id="{023D0BDC-9D5C-B08C-DEC6-896370DE9A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75277" y="1783789"/>
            <a:ext cx="2608843" cy="3957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934B33EB-DEEE-2480-10F9-49707CBDBD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390145" y="2526729"/>
            <a:ext cx="2593975" cy="122612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6" name="Текст 8">
            <a:extLst>
              <a:ext uri="{FF2B5EF4-FFF2-40B4-BE49-F238E27FC236}">
                <a16:creationId xmlns:a16="http://schemas.microsoft.com/office/drawing/2014/main" xmlns="" id="{58FF7C63-C04F-0B02-54C5-C35963D04FF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375278" y="3945313"/>
            <a:ext cx="2308265" cy="39443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D10C6968-4E67-7016-615A-79F6C150FA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390145" y="4685134"/>
            <a:ext cx="2593975" cy="12220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3F0C5B27-4E3A-3070-CC74-4FABCA413E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7" y="296863"/>
            <a:ext cx="8461375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9F1E81C0-D9B9-1F83-1B7B-926199173D3D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 dirty="0">
              <a:solidFill>
                <a:srgbClr val="1D56F3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10E660D-C9AE-0D87-B6C9-EFBFF7622D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695327" y="2343529"/>
            <a:ext cx="3850823" cy="281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7928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1495ED8F-FE29-5DD0-524C-EF23FE97F9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7" y="296863"/>
            <a:ext cx="8461375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4F211B3B-AFE4-92FD-8D1D-4F03428DA0FD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 dirty="0">
              <a:solidFill>
                <a:srgbClr val="1D56F3"/>
              </a:solidFill>
            </a:endParaRPr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2D7F5767-2334-1D3F-8699-D3BBF94A9CC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518402" y="1557284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91558299-E655-9AF3-1F95-4B62B6EB27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66758" y="1609681"/>
            <a:ext cx="319504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xmlns="" id="{5BAC0394-6551-2163-E9C4-0D3C11328F3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69215" y="2109543"/>
            <a:ext cx="319258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0" name="Рисунок 2">
            <a:extLst>
              <a:ext uri="{FF2B5EF4-FFF2-40B4-BE49-F238E27FC236}">
                <a16:creationId xmlns:a16="http://schemas.microsoft.com/office/drawing/2014/main" xmlns="" id="{FAD18E72-141C-F5E6-033F-0CF89D2DBE5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518402" y="4585424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xmlns="" id="{25F0AA5C-AA21-1FF7-C91E-9235834EF7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666758" y="4637821"/>
            <a:ext cx="319504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6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22" name="Текст 8">
            <a:extLst>
              <a:ext uri="{FF2B5EF4-FFF2-40B4-BE49-F238E27FC236}">
                <a16:creationId xmlns:a16="http://schemas.microsoft.com/office/drawing/2014/main" xmlns="" id="{DA70DB8B-9372-2AE5-0067-43CCB536E5B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669215" y="5188597"/>
            <a:ext cx="319258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3" name="Рисунок 2">
            <a:extLst>
              <a:ext uri="{FF2B5EF4-FFF2-40B4-BE49-F238E27FC236}">
                <a16:creationId xmlns:a16="http://schemas.microsoft.com/office/drawing/2014/main" xmlns="" id="{ACD5994A-2216-3975-E1E5-7986656CB70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159396" y="1557284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5" name="Рисунок 2">
            <a:extLst>
              <a:ext uri="{FF2B5EF4-FFF2-40B4-BE49-F238E27FC236}">
                <a16:creationId xmlns:a16="http://schemas.microsoft.com/office/drawing/2014/main" xmlns="" id="{D4D47480-BBFE-F729-A506-8E8FE095BD4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159396" y="4585424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6" name="Текст 8">
            <a:extLst>
              <a:ext uri="{FF2B5EF4-FFF2-40B4-BE49-F238E27FC236}">
                <a16:creationId xmlns:a16="http://schemas.microsoft.com/office/drawing/2014/main" xmlns="" id="{6C7BC40F-4A8E-502A-4435-35E3787DB37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6844" y="2109543"/>
            <a:ext cx="319258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7" name="Текст 8">
            <a:extLst>
              <a:ext uri="{FF2B5EF4-FFF2-40B4-BE49-F238E27FC236}">
                <a16:creationId xmlns:a16="http://schemas.microsoft.com/office/drawing/2014/main" xmlns="" id="{522BD197-1C56-EC80-0718-728C906D577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96844" y="5186153"/>
            <a:ext cx="319258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8" name="Текст 8">
            <a:extLst>
              <a:ext uri="{FF2B5EF4-FFF2-40B4-BE49-F238E27FC236}">
                <a16:creationId xmlns:a16="http://schemas.microsoft.com/office/drawing/2014/main" xmlns="" id="{DCE208A3-7F45-BD60-8A78-43807FD4A5C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05501" y="1609682"/>
            <a:ext cx="319258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9" name="Текст 8">
            <a:extLst>
              <a:ext uri="{FF2B5EF4-FFF2-40B4-BE49-F238E27FC236}">
                <a16:creationId xmlns:a16="http://schemas.microsoft.com/office/drawing/2014/main" xmlns="" id="{5CBD4E49-B8A8-BAFE-212C-5B618EEB062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5501" y="4635376"/>
            <a:ext cx="3192585" cy="420096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xmlns="" id="{949B1B06-8ED7-F181-347B-F1C48FF44498}"/>
              </a:ext>
            </a:extLst>
          </p:cNvPr>
          <p:cNvGrpSpPr/>
          <p:nvPr userDrawn="1"/>
        </p:nvGrpSpPr>
        <p:grpSpPr>
          <a:xfrm>
            <a:off x="4454280" y="2139549"/>
            <a:ext cx="3288661" cy="2672037"/>
            <a:chOff x="4775900" y="2373874"/>
            <a:chExt cx="2424304" cy="2424304"/>
          </a:xfrm>
        </p:grpSpPr>
        <p:sp>
          <p:nvSpPr>
            <p:cNvPr id="31" name="Овал 85">
              <a:extLst>
                <a:ext uri="{FF2B5EF4-FFF2-40B4-BE49-F238E27FC236}">
                  <a16:creationId xmlns:a16="http://schemas.microsoft.com/office/drawing/2014/main" xmlns="" id="{7FD2F883-0520-356A-F894-023A7B5DB012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2" name="Овал 66">
              <a:extLst>
                <a:ext uri="{FF2B5EF4-FFF2-40B4-BE49-F238E27FC236}">
                  <a16:creationId xmlns:a16="http://schemas.microsoft.com/office/drawing/2014/main" xmlns="" id="{8386C4CA-D21E-2106-4F19-74D08311019D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3" name="Овал 59">
              <a:extLst>
                <a:ext uri="{FF2B5EF4-FFF2-40B4-BE49-F238E27FC236}">
                  <a16:creationId xmlns:a16="http://schemas.microsoft.com/office/drawing/2014/main" xmlns="" id="{782932B0-AF12-9A73-E306-F56D2950D9DC}"/>
                </a:ext>
              </a:extLst>
            </p:cNvPr>
            <p:cNvSpPr/>
            <p:nvPr userDrawn="1"/>
          </p:nvSpPr>
          <p:spPr>
            <a:xfrm flipH="1">
              <a:off x="5146778" y="2375116"/>
              <a:ext cx="245903" cy="471200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Овал 59">
              <a:extLst>
                <a:ext uri="{FF2B5EF4-FFF2-40B4-BE49-F238E27FC236}">
                  <a16:creationId xmlns:a16="http://schemas.microsoft.com/office/drawing/2014/main" xmlns="" id="{FC68C5E1-66E7-2C61-BA8A-1FDC96BAD20F}"/>
                </a:ext>
              </a:extLst>
            </p:cNvPr>
            <p:cNvSpPr/>
            <p:nvPr userDrawn="1"/>
          </p:nvSpPr>
          <p:spPr>
            <a:xfrm flipH="1">
              <a:off x="6596907" y="2375116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Овал 59">
              <a:extLst>
                <a:ext uri="{FF2B5EF4-FFF2-40B4-BE49-F238E27FC236}">
                  <a16:creationId xmlns:a16="http://schemas.microsoft.com/office/drawing/2014/main" xmlns="" id="{B27BDDA5-5765-45E0-9735-CADF4997A7BB}"/>
                </a:ext>
              </a:extLst>
            </p:cNvPr>
            <p:cNvSpPr/>
            <p:nvPr userDrawn="1"/>
          </p:nvSpPr>
          <p:spPr>
            <a:xfrm flipH="1">
              <a:off x="5146778" y="4287848"/>
              <a:ext cx="245903" cy="471200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Овал 59">
              <a:extLst>
                <a:ext uri="{FF2B5EF4-FFF2-40B4-BE49-F238E27FC236}">
                  <a16:creationId xmlns:a16="http://schemas.microsoft.com/office/drawing/2014/main" xmlns="" id="{8D246834-4E88-F8F1-753E-0D7013969E07}"/>
                </a:ext>
              </a:extLst>
            </p:cNvPr>
            <p:cNvSpPr/>
            <p:nvPr userDrawn="1"/>
          </p:nvSpPr>
          <p:spPr>
            <a:xfrm flipH="1">
              <a:off x="6596907" y="4287848"/>
              <a:ext cx="245903" cy="471200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47618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31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Текст 8">
            <a:extLst>
              <a:ext uri="{FF2B5EF4-FFF2-40B4-BE49-F238E27FC236}">
                <a16:creationId xmlns:a16="http://schemas.microsoft.com/office/drawing/2014/main" xmlns="" id="{BD103A94-A9F0-B655-0436-D584910B9F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61031" y="1125490"/>
            <a:ext cx="2296886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xmlns="" id="{8AA69B0B-6A79-80B8-C975-2425D98891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68224" y="1527644"/>
            <a:ext cx="2292694" cy="67168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2" name="Текст 8">
            <a:extLst>
              <a:ext uri="{FF2B5EF4-FFF2-40B4-BE49-F238E27FC236}">
                <a16:creationId xmlns:a16="http://schemas.microsoft.com/office/drawing/2014/main" xmlns="" id="{8DE7EE20-0FEF-068A-3634-24BEA2F1A2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16007" y="3072219"/>
            <a:ext cx="2307568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xmlns="" id="{12A7CF9D-2552-AEE5-5DEE-B896C576690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26950" y="3472880"/>
            <a:ext cx="2296623" cy="674979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4" name="Текст 8">
            <a:extLst>
              <a:ext uri="{FF2B5EF4-FFF2-40B4-BE49-F238E27FC236}">
                <a16:creationId xmlns:a16="http://schemas.microsoft.com/office/drawing/2014/main" xmlns="" id="{95304F8C-C228-B029-79CF-414FE90D55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61296" y="5016261"/>
            <a:ext cx="2296622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0B1144EA-4D35-C56F-499E-2BF8AB0675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44992" y="5415859"/>
            <a:ext cx="2305049" cy="673834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4046606B-CA54-9C1D-7AA6-966ECDD6E82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40490" y="5414110"/>
            <a:ext cx="2292430" cy="67383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9" name="Текст 8">
            <a:extLst>
              <a:ext uri="{FF2B5EF4-FFF2-40B4-BE49-F238E27FC236}">
                <a16:creationId xmlns:a16="http://schemas.microsoft.com/office/drawing/2014/main" xmlns="" id="{478D0317-9522-2B99-647C-913DF336ED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83740" y="3475567"/>
            <a:ext cx="2298409" cy="69103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0" name="Текст 8">
            <a:extLst>
              <a:ext uri="{FF2B5EF4-FFF2-40B4-BE49-F238E27FC236}">
                <a16:creationId xmlns:a16="http://schemas.microsoft.com/office/drawing/2014/main" xmlns="" id="{D0AB1FB0-B759-2313-E362-B168F77262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43067" y="1127178"/>
            <a:ext cx="2296886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:a16="http://schemas.microsoft.com/office/drawing/2014/main" xmlns="" id="{7527FC65-8CBC-AEE4-F1FA-45D40FA9C01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043067" y="1525543"/>
            <a:ext cx="2292694" cy="68861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1BFE0C7-4BFD-3510-6A26-4C8F57B5C7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A1F7BCAD-D9D5-CDE1-DA76-787882B67062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EBD223FE-B3A5-CBD7-EE54-72CEA2F379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85260" y="3071917"/>
            <a:ext cx="2296886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lvl="0"/>
            <a:endParaRPr lang="ru-RU" dirty="0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C305A0C5-6382-F8F3-90F5-ACC841FD427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038875" y="5022609"/>
            <a:ext cx="2296886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lvl="0"/>
            <a:endParaRPr lang="ru-RU" dirty="0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27E28871-CAEF-2E3E-A6B1-1D45C886837F}"/>
              </a:ext>
            </a:extLst>
          </p:cNvPr>
          <p:cNvGrpSpPr/>
          <p:nvPr userDrawn="1"/>
        </p:nvGrpSpPr>
        <p:grpSpPr>
          <a:xfrm>
            <a:off x="4262280" y="2301620"/>
            <a:ext cx="3594357" cy="2672037"/>
            <a:chOff x="4655653" y="2371436"/>
            <a:chExt cx="2649654" cy="2424304"/>
          </a:xfrm>
          <a:solidFill>
            <a:schemeClr val="tx1"/>
          </a:solidFill>
        </p:grpSpPr>
        <p:sp>
          <p:nvSpPr>
            <p:cNvPr id="23" name="Овал 85">
              <a:extLst>
                <a:ext uri="{FF2B5EF4-FFF2-40B4-BE49-F238E27FC236}">
                  <a16:creationId xmlns:a16="http://schemas.microsoft.com/office/drawing/2014/main" xmlns="" id="{4DF53936-9929-8F3F-A17E-8D5227C32EB7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grp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Овал 66">
              <a:extLst>
                <a:ext uri="{FF2B5EF4-FFF2-40B4-BE49-F238E27FC236}">
                  <a16:creationId xmlns:a16="http://schemas.microsoft.com/office/drawing/2014/main" xmlns="" id="{3234A92D-B532-0493-4158-BDFFD0429878}"/>
                </a:ext>
              </a:extLst>
            </p:cNvPr>
            <p:cNvSpPr/>
            <p:nvPr/>
          </p:nvSpPr>
          <p:spPr>
            <a:xfrm rot="2700000">
              <a:off x="4771396" y="2371436"/>
              <a:ext cx="2424304" cy="2424304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" name="Овал 59">
              <a:extLst>
                <a:ext uri="{FF2B5EF4-FFF2-40B4-BE49-F238E27FC236}">
                  <a16:creationId xmlns:a16="http://schemas.microsoft.com/office/drawing/2014/main" xmlns="" id="{882960EA-BA07-7024-1E03-FBB8FBA66BD0}"/>
                </a:ext>
              </a:extLst>
            </p:cNvPr>
            <p:cNvSpPr/>
            <p:nvPr userDrawn="1"/>
          </p:nvSpPr>
          <p:spPr>
            <a:xfrm flipH="1">
              <a:off x="5146778" y="2375116"/>
              <a:ext cx="245903" cy="47120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Овал 59">
              <a:extLst>
                <a:ext uri="{FF2B5EF4-FFF2-40B4-BE49-F238E27FC236}">
                  <a16:creationId xmlns:a16="http://schemas.microsoft.com/office/drawing/2014/main" xmlns="" id="{FFDFD257-AA4D-7535-20EE-431607A0289A}"/>
                </a:ext>
              </a:extLst>
            </p:cNvPr>
            <p:cNvSpPr/>
            <p:nvPr userDrawn="1"/>
          </p:nvSpPr>
          <p:spPr>
            <a:xfrm flipH="1">
              <a:off x="6596907" y="2375116"/>
              <a:ext cx="245903" cy="47120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Овал 59">
              <a:extLst>
                <a:ext uri="{FF2B5EF4-FFF2-40B4-BE49-F238E27FC236}">
                  <a16:creationId xmlns:a16="http://schemas.microsoft.com/office/drawing/2014/main" xmlns="" id="{A7A43B24-86AD-3F47-85DE-99AE5F0DE566}"/>
                </a:ext>
              </a:extLst>
            </p:cNvPr>
            <p:cNvSpPr/>
            <p:nvPr userDrawn="1"/>
          </p:nvSpPr>
          <p:spPr>
            <a:xfrm flipH="1">
              <a:off x="7059404" y="3350426"/>
              <a:ext cx="245903" cy="47120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Овал 59">
              <a:extLst>
                <a:ext uri="{FF2B5EF4-FFF2-40B4-BE49-F238E27FC236}">
                  <a16:creationId xmlns:a16="http://schemas.microsoft.com/office/drawing/2014/main" xmlns="" id="{F2CA1606-9A7B-DC47-1093-7F96D95822F2}"/>
                </a:ext>
              </a:extLst>
            </p:cNvPr>
            <p:cNvSpPr/>
            <p:nvPr userDrawn="1"/>
          </p:nvSpPr>
          <p:spPr>
            <a:xfrm flipH="1">
              <a:off x="4655653" y="3350426"/>
              <a:ext cx="245903" cy="47120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Овал 59">
              <a:extLst>
                <a:ext uri="{FF2B5EF4-FFF2-40B4-BE49-F238E27FC236}">
                  <a16:creationId xmlns:a16="http://schemas.microsoft.com/office/drawing/2014/main" xmlns="" id="{D42CE053-6F1E-ED9A-2CB4-F90747DA01F7}"/>
                </a:ext>
              </a:extLst>
            </p:cNvPr>
            <p:cNvSpPr/>
            <p:nvPr userDrawn="1"/>
          </p:nvSpPr>
          <p:spPr>
            <a:xfrm flipH="1">
              <a:off x="5146778" y="4287848"/>
              <a:ext cx="245903" cy="47120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Овал 59">
              <a:extLst>
                <a:ext uri="{FF2B5EF4-FFF2-40B4-BE49-F238E27FC236}">
                  <a16:creationId xmlns:a16="http://schemas.microsoft.com/office/drawing/2014/main" xmlns="" id="{1828955F-4629-7D62-4BF3-5CE80C4F22BE}"/>
                </a:ext>
              </a:extLst>
            </p:cNvPr>
            <p:cNvSpPr/>
            <p:nvPr userDrawn="1"/>
          </p:nvSpPr>
          <p:spPr>
            <a:xfrm flipH="1">
              <a:off x="6596907" y="4287848"/>
              <a:ext cx="245903" cy="47120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3FBE0DBB-361C-3088-647D-605F5384C0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5167264" y="2937661"/>
            <a:ext cx="1792714" cy="131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3353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8">
            <a:extLst>
              <a:ext uri="{FF2B5EF4-FFF2-40B4-BE49-F238E27FC236}">
                <a16:creationId xmlns:a16="http://schemas.microsoft.com/office/drawing/2014/main" xmlns="" id="{A79F1246-6C4D-5471-7A76-9B969B6672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08655" y="1609681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56BB81BA-FCAF-3F87-A852-9D598144C8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0652" y="2109544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A7141BD-2D3D-2115-4EDA-52D85958D4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08655" y="4637821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20E56C8A-DB86-F37B-1F2D-2CE52929CE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10652" y="5186151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2" name="Текст 8">
            <a:extLst>
              <a:ext uri="{FF2B5EF4-FFF2-40B4-BE49-F238E27FC236}">
                <a16:creationId xmlns:a16="http://schemas.microsoft.com/office/drawing/2014/main" xmlns="" id="{7DB21F9F-A02F-A67C-7355-0E3618A8A9A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5789" y="2109544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4" name="Текст 8">
            <a:extLst>
              <a:ext uri="{FF2B5EF4-FFF2-40B4-BE49-F238E27FC236}">
                <a16:creationId xmlns:a16="http://schemas.microsoft.com/office/drawing/2014/main" xmlns="" id="{6480E82C-5D34-5186-31F9-EA0EE4517EB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85789" y="5186151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:a16="http://schemas.microsoft.com/office/drawing/2014/main" xmlns="" id="{75E07052-872F-ACFD-7B53-D9B19C549D7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92823" y="1609685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46" name="Текст 8">
            <a:extLst>
              <a:ext uri="{FF2B5EF4-FFF2-40B4-BE49-F238E27FC236}">
                <a16:creationId xmlns:a16="http://schemas.microsoft.com/office/drawing/2014/main" xmlns="" id="{8305987F-4F41-805B-728C-63F1DEC64EC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92823" y="4635376"/>
            <a:ext cx="2593975" cy="420096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A9990422-8370-2D37-B785-F4E8E668B0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xmlns="" id="{A6C42F9A-9AC2-FE51-C9CE-6180BEA693B6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 dirty="0">
              <a:solidFill>
                <a:srgbClr val="1D56F3"/>
              </a:solidFill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5E680E1D-68AD-36B4-BA53-1CDCC87E1DD4}"/>
              </a:ext>
            </a:extLst>
          </p:cNvPr>
          <p:cNvGrpSpPr/>
          <p:nvPr userDrawn="1"/>
        </p:nvGrpSpPr>
        <p:grpSpPr>
          <a:xfrm>
            <a:off x="4448882" y="2092982"/>
            <a:ext cx="3288661" cy="2672037"/>
            <a:chOff x="4775900" y="2373874"/>
            <a:chExt cx="2424304" cy="2424304"/>
          </a:xfrm>
        </p:grpSpPr>
        <p:sp>
          <p:nvSpPr>
            <p:cNvPr id="9" name="Овал 85">
              <a:extLst>
                <a:ext uri="{FF2B5EF4-FFF2-40B4-BE49-F238E27FC236}">
                  <a16:creationId xmlns:a16="http://schemas.microsoft.com/office/drawing/2014/main" xmlns="" id="{9B8505F0-CF37-1809-9EAA-86A1645606D6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Овал 66">
              <a:extLst>
                <a:ext uri="{FF2B5EF4-FFF2-40B4-BE49-F238E27FC236}">
                  <a16:creationId xmlns:a16="http://schemas.microsoft.com/office/drawing/2014/main" xmlns="" id="{10849413-137E-A56D-C94E-D3CEF8E9028F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Овал 59">
              <a:extLst>
                <a:ext uri="{FF2B5EF4-FFF2-40B4-BE49-F238E27FC236}">
                  <a16:creationId xmlns:a16="http://schemas.microsoft.com/office/drawing/2014/main" xmlns="" id="{771A38C2-2274-0A87-C1FC-730460E2D810}"/>
                </a:ext>
              </a:extLst>
            </p:cNvPr>
            <p:cNvSpPr/>
            <p:nvPr userDrawn="1"/>
          </p:nvSpPr>
          <p:spPr>
            <a:xfrm flipH="1">
              <a:off x="5146778" y="2375116"/>
              <a:ext cx="245903" cy="471200"/>
            </a:xfrm>
            <a:prstGeom prst="ellipse">
              <a:avLst/>
            </a:prstGeom>
            <a:solidFill>
              <a:srgbClr val="51C579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Овал 59">
              <a:extLst>
                <a:ext uri="{FF2B5EF4-FFF2-40B4-BE49-F238E27FC236}">
                  <a16:creationId xmlns:a16="http://schemas.microsoft.com/office/drawing/2014/main" xmlns="" id="{46CC8CCA-C347-C1EB-5454-BF37FC52CB49}"/>
                </a:ext>
              </a:extLst>
            </p:cNvPr>
            <p:cNvSpPr/>
            <p:nvPr userDrawn="1"/>
          </p:nvSpPr>
          <p:spPr>
            <a:xfrm flipH="1">
              <a:off x="6596907" y="2375116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Овал 59">
              <a:extLst>
                <a:ext uri="{FF2B5EF4-FFF2-40B4-BE49-F238E27FC236}">
                  <a16:creationId xmlns:a16="http://schemas.microsoft.com/office/drawing/2014/main" xmlns="" id="{D39348F5-90EE-845C-B5D0-85C0501EC88C}"/>
                </a:ext>
              </a:extLst>
            </p:cNvPr>
            <p:cNvSpPr/>
            <p:nvPr userDrawn="1"/>
          </p:nvSpPr>
          <p:spPr>
            <a:xfrm flipH="1">
              <a:off x="5146778" y="4287848"/>
              <a:ext cx="245903" cy="471200"/>
            </a:xfrm>
            <a:prstGeom prst="ellipse">
              <a:avLst/>
            </a:prstGeom>
            <a:solidFill>
              <a:srgbClr val="733CFF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Овал 59">
              <a:extLst>
                <a:ext uri="{FF2B5EF4-FFF2-40B4-BE49-F238E27FC236}">
                  <a16:creationId xmlns:a16="http://schemas.microsoft.com/office/drawing/2014/main" xmlns="" id="{9BD1760F-7C95-80F6-27D0-E7B7DFB669C4}"/>
                </a:ext>
              </a:extLst>
            </p:cNvPr>
            <p:cNvSpPr/>
            <p:nvPr userDrawn="1"/>
          </p:nvSpPr>
          <p:spPr>
            <a:xfrm flipH="1">
              <a:off x="6596907" y="4287848"/>
              <a:ext cx="245903" cy="471200"/>
            </a:xfrm>
            <a:prstGeom prst="ellipse">
              <a:avLst/>
            </a:prstGeom>
            <a:solidFill>
              <a:srgbClr val="FF8657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CDAC76CA-BE76-85F7-6D53-E5C341B65A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5190747" y="2726336"/>
            <a:ext cx="1792714" cy="1312195"/>
          </a:xfrm>
          <a:prstGeom prst="rect">
            <a:avLst/>
          </a:prstGeom>
        </p:spPr>
      </p:pic>
      <p:sp>
        <p:nvSpPr>
          <p:cNvPr id="20" name="Рисунок 2">
            <a:extLst>
              <a:ext uri="{FF2B5EF4-FFF2-40B4-BE49-F238E27FC236}">
                <a16:creationId xmlns:a16="http://schemas.microsoft.com/office/drawing/2014/main" xmlns="" id="{EADCD78C-A3B2-2323-3A30-B475C153CA4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04867" y="1604931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xmlns="" id="{27E677E4-9A9B-B223-CDE7-E070B1FFE8B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904867" y="4633072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2" name="Рисунок 2">
            <a:extLst>
              <a:ext uri="{FF2B5EF4-FFF2-40B4-BE49-F238E27FC236}">
                <a16:creationId xmlns:a16="http://schemas.microsoft.com/office/drawing/2014/main" xmlns="" id="{42605450-1EA2-52B4-E678-8F699AD2EEC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324254" y="1604931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3" name="Рисунок 2">
            <a:extLst>
              <a:ext uri="{FF2B5EF4-FFF2-40B4-BE49-F238E27FC236}">
                <a16:creationId xmlns:a16="http://schemas.microsoft.com/office/drawing/2014/main" xmlns="" id="{5D93DE23-6691-E844-D44A-AB18E6126C6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24254" y="4633072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1718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8">
            <a:extLst>
              <a:ext uri="{FF2B5EF4-FFF2-40B4-BE49-F238E27FC236}">
                <a16:creationId xmlns:a16="http://schemas.microsoft.com/office/drawing/2014/main" xmlns="" id="{FA8EC6AB-ABAE-E030-FDA1-706C3E421E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73619" y="1394572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:a16="http://schemas.microsoft.com/office/drawing/2014/main" xmlns="" id="{3EA381D1-6BAA-E98E-828F-9D8A18CD2FB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75616" y="1872624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8" name="Текст 8">
            <a:extLst>
              <a:ext uri="{FF2B5EF4-FFF2-40B4-BE49-F238E27FC236}">
                <a16:creationId xmlns:a16="http://schemas.microsoft.com/office/drawing/2014/main" xmlns="" id="{E0314438-DDA9-3EF0-C3F7-2D7121325B5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10141" y="3769061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6C569E38-7BAC-C6A0-3D89-B6023E4C74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12137" y="4216073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488011F0-4633-7408-EE10-D5BC456CC79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17377" y="1891201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8" name="Текст 8">
            <a:extLst>
              <a:ext uri="{FF2B5EF4-FFF2-40B4-BE49-F238E27FC236}">
                <a16:creationId xmlns:a16="http://schemas.microsoft.com/office/drawing/2014/main" xmlns="" id="{A317FE59-3BF4-9A6C-7C79-1A8DFF97A0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524411" y="1398250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60" name="Текст 8">
            <a:extLst>
              <a:ext uri="{FF2B5EF4-FFF2-40B4-BE49-F238E27FC236}">
                <a16:creationId xmlns:a16="http://schemas.microsoft.com/office/drawing/2014/main" xmlns="" id="{49AE145A-0499-25CA-59E3-8246E0EF44C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84875" y="4277758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:a16="http://schemas.microsoft.com/office/drawing/2014/main" xmlns="" id="{6F059654-5FEC-21B3-7AF4-F4110AA7E4E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91908" y="3769692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72" name="Текст 8">
            <a:extLst>
              <a:ext uri="{FF2B5EF4-FFF2-40B4-BE49-F238E27FC236}">
                <a16:creationId xmlns:a16="http://schemas.microsoft.com/office/drawing/2014/main" xmlns="" id="{1CE1CA18-A7E5-99A0-A994-7AA54ABDA29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923904" y="5780905"/>
            <a:ext cx="2593975" cy="49344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3" name="Текст 8">
            <a:extLst>
              <a:ext uri="{FF2B5EF4-FFF2-40B4-BE49-F238E27FC236}">
                <a16:creationId xmlns:a16="http://schemas.microsoft.com/office/drawing/2014/main" xmlns="" id="{659E69AA-EF95-0ABA-AC1D-F15E43982A0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930937" y="5286922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FF3154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xmlns="" id="{78AE34A8-1E33-109B-1328-0D5A98B95F22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 dirty="0">
              <a:solidFill>
                <a:srgbClr val="1D56F3"/>
              </a:solidFill>
            </a:endParaRPr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xmlns="" id="{DF18B4BF-E771-6830-49BD-8632A686E9E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220891" y="1394573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4" name="Рисунок 2">
            <a:extLst>
              <a:ext uri="{FF2B5EF4-FFF2-40B4-BE49-F238E27FC236}">
                <a16:creationId xmlns:a16="http://schemas.microsoft.com/office/drawing/2014/main" xmlns="" id="{795D30CF-0117-AE76-3F26-09C088A214D0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3333844" y="3769061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xmlns="" id="{B05F2430-E57F-1A47-BD09-320E3739D0CB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5652477" y="5275534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xmlns="" id="{83DA5BAA-DA6F-47C3-F116-4618E692F065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8017243" y="3757676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F702189C-CB2C-59FB-19C9-8BE9F23DE444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7077010" y="1394573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8D28EED0-B761-DE99-01F4-BA24AD769391}"/>
              </a:ext>
            </a:extLst>
          </p:cNvPr>
          <p:cNvGrpSpPr/>
          <p:nvPr userDrawn="1"/>
        </p:nvGrpSpPr>
        <p:grpSpPr>
          <a:xfrm>
            <a:off x="4502198" y="2125646"/>
            <a:ext cx="3288661" cy="2898337"/>
            <a:chOff x="4775900" y="2373874"/>
            <a:chExt cx="2424304" cy="2629623"/>
          </a:xfrm>
        </p:grpSpPr>
        <p:sp>
          <p:nvSpPr>
            <p:cNvPr id="19" name="Овал 85">
              <a:extLst>
                <a:ext uri="{FF2B5EF4-FFF2-40B4-BE49-F238E27FC236}">
                  <a16:creationId xmlns:a16="http://schemas.microsoft.com/office/drawing/2014/main" xmlns="" id="{226CE3FC-2F4E-68CB-E421-7D4346512A93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Овал 66">
              <a:extLst>
                <a:ext uri="{FF2B5EF4-FFF2-40B4-BE49-F238E27FC236}">
                  <a16:creationId xmlns:a16="http://schemas.microsoft.com/office/drawing/2014/main" xmlns="" id="{2784C39B-5737-8429-DC76-0A0EE147929D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Овал 59">
              <a:extLst>
                <a:ext uri="{FF2B5EF4-FFF2-40B4-BE49-F238E27FC236}">
                  <a16:creationId xmlns:a16="http://schemas.microsoft.com/office/drawing/2014/main" xmlns="" id="{C7EA6CD3-976B-5FBA-086F-770CBAF6B4F7}"/>
                </a:ext>
              </a:extLst>
            </p:cNvPr>
            <p:cNvSpPr/>
            <p:nvPr userDrawn="1"/>
          </p:nvSpPr>
          <p:spPr>
            <a:xfrm flipH="1">
              <a:off x="5146778" y="2375116"/>
              <a:ext cx="245903" cy="471200"/>
            </a:xfrm>
            <a:prstGeom prst="ellipse">
              <a:avLst/>
            </a:prstGeom>
            <a:solidFill>
              <a:srgbClr val="51C579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Овал 59">
              <a:extLst>
                <a:ext uri="{FF2B5EF4-FFF2-40B4-BE49-F238E27FC236}">
                  <a16:creationId xmlns:a16="http://schemas.microsoft.com/office/drawing/2014/main" xmlns="" id="{FCBFF3AB-6841-C742-3A80-7BE4643D804B}"/>
                </a:ext>
              </a:extLst>
            </p:cNvPr>
            <p:cNvSpPr/>
            <p:nvPr userDrawn="1"/>
          </p:nvSpPr>
          <p:spPr>
            <a:xfrm flipH="1">
              <a:off x="6596907" y="2375116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Овал 59">
              <a:extLst>
                <a:ext uri="{FF2B5EF4-FFF2-40B4-BE49-F238E27FC236}">
                  <a16:creationId xmlns:a16="http://schemas.microsoft.com/office/drawing/2014/main" xmlns="" id="{926FE691-0C36-7885-DA49-D95BBF3D325D}"/>
                </a:ext>
              </a:extLst>
            </p:cNvPr>
            <p:cNvSpPr/>
            <p:nvPr userDrawn="1"/>
          </p:nvSpPr>
          <p:spPr>
            <a:xfrm flipH="1">
              <a:off x="4789916" y="3885897"/>
              <a:ext cx="245903" cy="471200"/>
            </a:xfrm>
            <a:prstGeom prst="ellipse">
              <a:avLst/>
            </a:prstGeom>
            <a:solidFill>
              <a:srgbClr val="733CFF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Овал 59">
              <a:extLst>
                <a:ext uri="{FF2B5EF4-FFF2-40B4-BE49-F238E27FC236}">
                  <a16:creationId xmlns:a16="http://schemas.microsoft.com/office/drawing/2014/main" xmlns="" id="{CE5399D8-8EC0-D88E-0276-C64997F32C49}"/>
                </a:ext>
              </a:extLst>
            </p:cNvPr>
            <p:cNvSpPr/>
            <p:nvPr userDrawn="1"/>
          </p:nvSpPr>
          <p:spPr>
            <a:xfrm flipH="1">
              <a:off x="6886526" y="3896121"/>
              <a:ext cx="245903" cy="471200"/>
            </a:xfrm>
            <a:prstGeom prst="ellipse">
              <a:avLst/>
            </a:prstGeom>
            <a:solidFill>
              <a:srgbClr val="FF8657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Овал 59">
              <a:extLst>
                <a:ext uri="{FF2B5EF4-FFF2-40B4-BE49-F238E27FC236}">
                  <a16:creationId xmlns:a16="http://schemas.microsoft.com/office/drawing/2014/main" xmlns="" id="{24213F90-8704-5DED-8F10-7CEA987B068E}"/>
                </a:ext>
              </a:extLst>
            </p:cNvPr>
            <p:cNvSpPr/>
            <p:nvPr userDrawn="1"/>
          </p:nvSpPr>
          <p:spPr>
            <a:xfrm flipH="1">
              <a:off x="5860598" y="4532297"/>
              <a:ext cx="245903" cy="471200"/>
            </a:xfrm>
            <a:prstGeom prst="ellipse">
              <a:avLst/>
            </a:prstGeom>
            <a:solidFill>
              <a:srgbClr val="FF3154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DA06571A-B814-3B01-E48E-0F4BC422FA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5244063" y="2759001"/>
            <a:ext cx="1792714" cy="131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6263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Текст 8">
            <a:extLst>
              <a:ext uri="{FF2B5EF4-FFF2-40B4-BE49-F238E27FC236}">
                <a16:creationId xmlns:a16="http://schemas.microsoft.com/office/drawing/2014/main" xmlns="" id="{BD103A94-A9F0-B655-0436-D584910B9F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61031" y="1125490"/>
            <a:ext cx="2296886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xmlns="" id="{8AA69B0B-6A79-80B8-C975-2425D98891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68224" y="1527644"/>
            <a:ext cx="2292694" cy="67168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2" name="Текст 8">
            <a:extLst>
              <a:ext uri="{FF2B5EF4-FFF2-40B4-BE49-F238E27FC236}">
                <a16:creationId xmlns:a16="http://schemas.microsoft.com/office/drawing/2014/main" xmlns="" id="{8DE7EE20-0FEF-068A-3634-24BEA2F1A2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11129" y="3072219"/>
            <a:ext cx="2307568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xmlns="" id="{12A7CF9D-2552-AEE5-5DEE-B896C576690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2075" y="3472880"/>
            <a:ext cx="2296623" cy="674979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4" name="Текст 8">
            <a:extLst>
              <a:ext uri="{FF2B5EF4-FFF2-40B4-BE49-F238E27FC236}">
                <a16:creationId xmlns:a16="http://schemas.microsoft.com/office/drawing/2014/main" xmlns="" id="{95304F8C-C228-B029-79CF-414FE90D55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62682" y="5016261"/>
            <a:ext cx="2296622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0B1144EA-4D35-C56F-499E-2BF8AB0675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46376" y="5415859"/>
            <a:ext cx="2305049" cy="673834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4046606B-CA54-9C1D-7AA6-966ECDD6E82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34297" y="5414110"/>
            <a:ext cx="2292430" cy="67383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9" name="Текст 8">
            <a:extLst>
              <a:ext uri="{FF2B5EF4-FFF2-40B4-BE49-F238E27FC236}">
                <a16:creationId xmlns:a16="http://schemas.microsoft.com/office/drawing/2014/main" xmlns="" id="{478D0317-9522-2B99-647C-913DF336ED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81072" y="3475567"/>
            <a:ext cx="2298409" cy="69103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0" name="Текст 8">
            <a:extLst>
              <a:ext uri="{FF2B5EF4-FFF2-40B4-BE49-F238E27FC236}">
                <a16:creationId xmlns:a16="http://schemas.microsoft.com/office/drawing/2014/main" xmlns="" id="{D0AB1FB0-B759-2313-E362-B168F77262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34030" y="1127178"/>
            <a:ext cx="2296886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:a16="http://schemas.microsoft.com/office/drawing/2014/main" xmlns="" id="{7527FC65-8CBC-AEE4-F1FA-45D40FA9C01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932679" y="1525543"/>
            <a:ext cx="2292694" cy="68861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1BFE0C7-4BFD-3510-6A26-4C8F57B5C7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3D3E1B4-75F5-BF50-1E44-82BA3EF14F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5367711" y="2772906"/>
            <a:ext cx="1456580" cy="1312195"/>
          </a:xfrm>
          <a:prstGeom prst="rect">
            <a:avLst/>
          </a:prstGeom>
        </p:spPr>
      </p:pic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A1F7BCAD-D9D5-CDE1-DA76-787882B67062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EBD223FE-B3A5-CBD7-EE54-72CEA2F379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82593" y="3071917"/>
            <a:ext cx="2296886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lvl="0"/>
            <a:endParaRPr lang="ru-RU" dirty="0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C305A0C5-6382-F8F3-90F5-ACC841FD427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32679" y="5022609"/>
            <a:ext cx="2296886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lvl="0"/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E5027D8-B5AB-91A2-F707-A7936206ECB9}"/>
              </a:ext>
            </a:extLst>
          </p:cNvPr>
          <p:cNvGrpSpPr/>
          <p:nvPr userDrawn="1"/>
        </p:nvGrpSpPr>
        <p:grpSpPr>
          <a:xfrm>
            <a:off x="4299295" y="2301620"/>
            <a:ext cx="3557343" cy="2672037"/>
            <a:chOff x="4682939" y="2371436"/>
            <a:chExt cx="2622368" cy="2424304"/>
          </a:xfrm>
          <a:solidFill>
            <a:srgbClr val="2247A0"/>
          </a:solidFill>
        </p:grpSpPr>
        <p:sp>
          <p:nvSpPr>
            <p:cNvPr id="15" name="Овал 66">
              <a:extLst>
                <a:ext uri="{FF2B5EF4-FFF2-40B4-BE49-F238E27FC236}">
                  <a16:creationId xmlns:a16="http://schemas.microsoft.com/office/drawing/2014/main" xmlns="" id="{A14B3F16-5BA5-BF1A-544A-9259FD15A0E9}"/>
                </a:ext>
              </a:extLst>
            </p:cNvPr>
            <p:cNvSpPr/>
            <p:nvPr/>
          </p:nvSpPr>
          <p:spPr>
            <a:xfrm rot="2700000">
              <a:off x="4771396" y="2371436"/>
              <a:ext cx="2424304" cy="242430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Овал 59">
              <a:extLst>
                <a:ext uri="{FF2B5EF4-FFF2-40B4-BE49-F238E27FC236}">
                  <a16:creationId xmlns:a16="http://schemas.microsoft.com/office/drawing/2014/main" xmlns="" id="{BAAF93D1-2A77-DA68-6AE6-14CC34593729}"/>
                </a:ext>
              </a:extLst>
            </p:cNvPr>
            <p:cNvSpPr/>
            <p:nvPr userDrawn="1"/>
          </p:nvSpPr>
          <p:spPr>
            <a:xfrm flipH="1">
              <a:off x="5174064" y="2375116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Овал 59">
              <a:extLst>
                <a:ext uri="{FF2B5EF4-FFF2-40B4-BE49-F238E27FC236}">
                  <a16:creationId xmlns:a16="http://schemas.microsoft.com/office/drawing/2014/main" xmlns="" id="{0B7C0073-BC3D-7F4B-1F1C-4DC0C7A42C77}"/>
                </a:ext>
              </a:extLst>
            </p:cNvPr>
            <p:cNvSpPr/>
            <p:nvPr userDrawn="1"/>
          </p:nvSpPr>
          <p:spPr>
            <a:xfrm flipH="1">
              <a:off x="6624193" y="2375116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Овал 59">
              <a:extLst>
                <a:ext uri="{FF2B5EF4-FFF2-40B4-BE49-F238E27FC236}">
                  <a16:creationId xmlns:a16="http://schemas.microsoft.com/office/drawing/2014/main" xmlns="" id="{4B50A55B-CDAD-24D4-97EA-87914B360227}"/>
                </a:ext>
              </a:extLst>
            </p:cNvPr>
            <p:cNvSpPr/>
            <p:nvPr userDrawn="1"/>
          </p:nvSpPr>
          <p:spPr>
            <a:xfrm flipH="1">
              <a:off x="7059404" y="3350426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Овал 59">
              <a:extLst>
                <a:ext uri="{FF2B5EF4-FFF2-40B4-BE49-F238E27FC236}">
                  <a16:creationId xmlns:a16="http://schemas.microsoft.com/office/drawing/2014/main" xmlns="" id="{485012FC-83FC-AD7B-143A-21E99D1AEE77}"/>
                </a:ext>
              </a:extLst>
            </p:cNvPr>
            <p:cNvSpPr/>
            <p:nvPr userDrawn="1"/>
          </p:nvSpPr>
          <p:spPr>
            <a:xfrm flipH="1">
              <a:off x="4682939" y="3350426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Овал 59">
              <a:extLst>
                <a:ext uri="{FF2B5EF4-FFF2-40B4-BE49-F238E27FC236}">
                  <a16:creationId xmlns:a16="http://schemas.microsoft.com/office/drawing/2014/main" xmlns="" id="{2CFFE890-D488-5168-37DD-F5DAE96C21E7}"/>
                </a:ext>
              </a:extLst>
            </p:cNvPr>
            <p:cNvSpPr/>
            <p:nvPr userDrawn="1"/>
          </p:nvSpPr>
          <p:spPr>
            <a:xfrm flipH="1">
              <a:off x="5174063" y="4287848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Овал 59">
              <a:extLst>
                <a:ext uri="{FF2B5EF4-FFF2-40B4-BE49-F238E27FC236}">
                  <a16:creationId xmlns:a16="http://schemas.microsoft.com/office/drawing/2014/main" xmlns="" id="{2C738281-8E8D-43C1-E20D-FBE8F8B5A781}"/>
                </a:ext>
              </a:extLst>
            </p:cNvPr>
            <p:cNvSpPr/>
            <p:nvPr userDrawn="1"/>
          </p:nvSpPr>
          <p:spPr>
            <a:xfrm flipH="1">
              <a:off x="6624192" y="4287848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1B03CE5C-B64D-4309-C206-DFF3E43DD5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r="62297"/>
          <a:stretch/>
        </p:blipFill>
        <p:spPr bwMode="auto">
          <a:xfrm>
            <a:off x="5167263" y="2981540"/>
            <a:ext cx="1792714" cy="131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80048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8">
            <a:extLst>
              <a:ext uri="{FF2B5EF4-FFF2-40B4-BE49-F238E27FC236}">
                <a16:creationId xmlns:a16="http://schemas.microsoft.com/office/drawing/2014/main" xmlns="" id="{A79F1246-6C4D-5471-7A76-9B969B6672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08655" y="1609681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56BB81BA-FCAF-3F87-A852-9D598144C8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0652" y="2118679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A7141BD-2D3D-2115-4EDA-52D85958D4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08655" y="4637821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20E56C8A-DB86-F37B-1F2D-2CE52929CE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10652" y="5146819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2" name="Текст 8">
            <a:extLst>
              <a:ext uri="{FF2B5EF4-FFF2-40B4-BE49-F238E27FC236}">
                <a16:creationId xmlns:a16="http://schemas.microsoft.com/office/drawing/2014/main" xmlns="" id="{7DB21F9F-A02F-A67C-7355-0E3618A8A9A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5789" y="2118679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4" name="Текст 8">
            <a:extLst>
              <a:ext uri="{FF2B5EF4-FFF2-40B4-BE49-F238E27FC236}">
                <a16:creationId xmlns:a16="http://schemas.microsoft.com/office/drawing/2014/main" xmlns="" id="{6480E82C-5D34-5186-31F9-EA0EE4517EB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85789" y="5146819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:a16="http://schemas.microsoft.com/office/drawing/2014/main" xmlns="" id="{75E07052-872F-ACFD-7B53-D9B19C549D7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92823" y="1609685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46" name="Текст 8">
            <a:extLst>
              <a:ext uri="{FF2B5EF4-FFF2-40B4-BE49-F238E27FC236}">
                <a16:creationId xmlns:a16="http://schemas.microsoft.com/office/drawing/2014/main" xmlns="" id="{8305987F-4F41-805B-728C-63F1DEC64EC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92823" y="4635376"/>
            <a:ext cx="2593975" cy="420096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A9990422-8370-2D37-B785-F4E8E668B0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xmlns="" id="{46F2F073-B1F4-84A9-9514-C71AFE13100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 dirty="0">
              <a:solidFill>
                <a:srgbClr val="1D56F3"/>
              </a:solidFill>
            </a:endParaRPr>
          </a:p>
        </p:txBody>
      </p:sp>
      <p:sp>
        <p:nvSpPr>
          <p:cNvPr id="20" name="Рисунок 2">
            <a:extLst>
              <a:ext uri="{FF2B5EF4-FFF2-40B4-BE49-F238E27FC236}">
                <a16:creationId xmlns:a16="http://schemas.microsoft.com/office/drawing/2014/main" xmlns="" id="{3DF87D77-CBEA-D091-2619-4FA5E13A343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04867" y="1604931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xmlns="" id="{9595E39F-BD15-EAEE-12DC-E9BAD2CCC57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904867" y="4633072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2" name="Рисунок 2">
            <a:extLst>
              <a:ext uri="{FF2B5EF4-FFF2-40B4-BE49-F238E27FC236}">
                <a16:creationId xmlns:a16="http://schemas.microsoft.com/office/drawing/2014/main" xmlns="" id="{76B0EE02-BC38-6B99-4917-7F0CBCE1B4B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324254" y="1604931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3" name="Рисунок 2">
            <a:extLst>
              <a:ext uri="{FF2B5EF4-FFF2-40B4-BE49-F238E27FC236}">
                <a16:creationId xmlns:a16="http://schemas.microsoft.com/office/drawing/2014/main" xmlns="" id="{351C37B0-1732-5AE3-88EA-E32FC792F98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24254" y="4633072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D9DEC1C6-0921-E11E-5D60-75BE49BD6D3B}"/>
              </a:ext>
            </a:extLst>
          </p:cNvPr>
          <p:cNvGrpSpPr/>
          <p:nvPr userDrawn="1"/>
        </p:nvGrpSpPr>
        <p:grpSpPr>
          <a:xfrm>
            <a:off x="4448514" y="2325657"/>
            <a:ext cx="3288661" cy="2672037"/>
            <a:chOff x="4775900" y="2373874"/>
            <a:chExt cx="2424304" cy="2424304"/>
          </a:xfrm>
        </p:grpSpPr>
        <p:sp>
          <p:nvSpPr>
            <p:cNvPr id="25" name="Овал 85">
              <a:extLst>
                <a:ext uri="{FF2B5EF4-FFF2-40B4-BE49-F238E27FC236}">
                  <a16:creationId xmlns:a16="http://schemas.microsoft.com/office/drawing/2014/main" xmlns="" id="{C29E087F-4835-1719-A44F-9452144BEDAF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Овал 66">
              <a:extLst>
                <a:ext uri="{FF2B5EF4-FFF2-40B4-BE49-F238E27FC236}">
                  <a16:creationId xmlns:a16="http://schemas.microsoft.com/office/drawing/2014/main" xmlns="" id="{97E3D8CC-0CC6-8488-A4BD-BFB628EBDA80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Овал 59">
              <a:extLst>
                <a:ext uri="{FF2B5EF4-FFF2-40B4-BE49-F238E27FC236}">
                  <a16:creationId xmlns:a16="http://schemas.microsoft.com/office/drawing/2014/main" xmlns="" id="{C48A6C04-B11C-9CFF-2AAA-5E05B3D77192}"/>
                </a:ext>
              </a:extLst>
            </p:cNvPr>
            <p:cNvSpPr/>
            <p:nvPr userDrawn="1"/>
          </p:nvSpPr>
          <p:spPr>
            <a:xfrm flipH="1">
              <a:off x="5146778" y="2375116"/>
              <a:ext cx="245903" cy="471200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Овал 59">
              <a:extLst>
                <a:ext uri="{FF2B5EF4-FFF2-40B4-BE49-F238E27FC236}">
                  <a16:creationId xmlns:a16="http://schemas.microsoft.com/office/drawing/2014/main" xmlns="" id="{960D3424-01D4-6F42-3817-B59FF9E089A7}"/>
                </a:ext>
              </a:extLst>
            </p:cNvPr>
            <p:cNvSpPr/>
            <p:nvPr userDrawn="1"/>
          </p:nvSpPr>
          <p:spPr>
            <a:xfrm flipH="1">
              <a:off x="6596907" y="2375116"/>
              <a:ext cx="245903" cy="471200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Овал 59">
              <a:extLst>
                <a:ext uri="{FF2B5EF4-FFF2-40B4-BE49-F238E27FC236}">
                  <a16:creationId xmlns:a16="http://schemas.microsoft.com/office/drawing/2014/main" xmlns="" id="{C19FFA4B-667A-B33B-E728-63089D931CD2}"/>
                </a:ext>
              </a:extLst>
            </p:cNvPr>
            <p:cNvSpPr/>
            <p:nvPr userDrawn="1"/>
          </p:nvSpPr>
          <p:spPr>
            <a:xfrm flipH="1">
              <a:off x="5146778" y="4287848"/>
              <a:ext cx="245903" cy="471200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Овал 59">
              <a:extLst>
                <a:ext uri="{FF2B5EF4-FFF2-40B4-BE49-F238E27FC236}">
                  <a16:creationId xmlns:a16="http://schemas.microsoft.com/office/drawing/2014/main" xmlns="" id="{EEBF8285-44F8-18A7-1E39-AD21F812504A}"/>
                </a:ext>
              </a:extLst>
            </p:cNvPr>
            <p:cNvSpPr/>
            <p:nvPr userDrawn="1"/>
          </p:nvSpPr>
          <p:spPr>
            <a:xfrm flipH="1">
              <a:off x="6596907" y="4287848"/>
              <a:ext cx="245903" cy="471200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569969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8">
            <a:extLst>
              <a:ext uri="{FF2B5EF4-FFF2-40B4-BE49-F238E27FC236}">
                <a16:creationId xmlns:a16="http://schemas.microsoft.com/office/drawing/2014/main" xmlns="" id="{FA8EC6AB-ABAE-E030-FDA1-706C3E421E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73619" y="1394572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:a16="http://schemas.microsoft.com/office/drawing/2014/main" xmlns="" id="{3EA381D1-6BAA-E98E-828F-9D8A18CD2FB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75616" y="1743550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8" name="Текст 8">
            <a:extLst>
              <a:ext uri="{FF2B5EF4-FFF2-40B4-BE49-F238E27FC236}">
                <a16:creationId xmlns:a16="http://schemas.microsoft.com/office/drawing/2014/main" xmlns="" id="{E0314438-DDA9-3EF0-C3F7-2D7121325B5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10141" y="3769061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6C569E38-7BAC-C6A0-3D89-B6023E4C74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12137" y="4118039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488011F0-4633-7408-EE10-D5BC456CC79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17377" y="1747224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8" name="Текст 8">
            <a:extLst>
              <a:ext uri="{FF2B5EF4-FFF2-40B4-BE49-F238E27FC236}">
                <a16:creationId xmlns:a16="http://schemas.microsoft.com/office/drawing/2014/main" xmlns="" id="{A317FE59-3BF4-9A6C-7C79-1A8DFF97A0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524411" y="1398250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60" name="Текст 8">
            <a:extLst>
              <a:ext uri="{FF2B5EF4-FFF2-40B4-BE49-F238E27FC236}">
                <a16:creationId xmlns:a16="http://schemas.microsoft.com/office/drawing/2014/main" xmlns="" id="{49AE145A-0499-25CA-59E3-8246E0EF44C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84875" y="4118670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:a16="http://schemas.microsoft.com/office/drawing/2014/main" xmlns="" id="{6F059654-5FEC-21B3-7AF4-F4110AA7E4E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91908" y="3769692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72" name="Текст 8">
            <a:extLst>
              <a:ext uri="{FF2B5EF4-FFF2-40B4-BE49-F238E27FC236}">
                <a16:creationId xmlns:a16="http://schemas.microsoft.com/office/drawing/2014/main" xmlns="" id="{1CE1CA18-A7E5-99A0-A994-7AA54ABDA29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923904" y="5635896"/>
            <a:ext cx="2593975" cy="49344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3" name="Текст 8">
            <a:extLst>
              <a:ext uri="{FF2B5EF4-FFF2-40B4-BE49-F238E27FC236}">
                <a16:creationId xmlns:a16="http://schemas.microsoft.com/office/drawing/2014/main" xmlns="" id="{659E69AA-EF95-0ABA-AC1D-F15E43982A0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930937" y="5286922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FF3154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912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ECD8D05-C8AD-A8FD-F76A-3155CD4368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5367711" y="2772906"/>
            <a:ext cx="1456580" cy="1312195"/>
          </a:xfrm>
          <a:prstGeom prst="rect">
            <a:avLst/>
          </a:prstGeom>
        </p:spPr>
      </p:pic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 dirty="0">
              <a:solidFill>
                <a:srgbClr val="1D56F3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19E9681-4871-6978-775D-167975E8DCA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220891" y="1394573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2">
            <a:extLst>
              <a:ext uri="{FF2B5EF4-FFF2-40B4-BE49-F238E27FC236}">
                <a16:creationId xmlns:a16="http://schemas.microsoft.com/office/drawing/2014/main" xmlns="" id="{3ED97058-6B25-6FEC-50D8-85A8CC5551BE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3333844" y="3769061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xmlns="" id="{DA344D9D-36EA-5D72-CCD3-8BAB0822FFC3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5652477" y="5275534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xmlns="" id="{42257AF2-0A93-370A-34D8-FFD9409D29F2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8017243" y="3757676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F76CB2AF-82BA-0E0F-4F40-175FDC8F4136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7077010" y="1394573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3A1258BE-6179-281F-449B-0123EF96D7B2}"/>
              </a:ext>
            </a:extLst>
          </p:cNvPr>
          <p:cNvGrpSpPr/>
          <p:nvPr userDrawn="1"/>
        </p:nvGrpSpPr>
        <p:grpSpPr>
          <a:xfrm>
            <a:off x="4502198" y="2208039"/>
            <a:ext cx="3288661" cy="2898337"/>
            <a:chOff x="4775900" y="2373874"/>
            <a:chExt cx="2424304" cy="2629623"/>
          </a:xfrm>
        </p:grpSpPr>
        <p:sp>
          <p:nvSpPr>
            <p:cNvPr id="27" name="Овал 85">
              <a:extLst>
                <a:ext uri="{FF2B5EF4-FFF2-40B4-BE49-F238E27FC236}">
                  <a16:creationId xmlns:a16="http://schemas.microsoft.com/office/drawing/2014/main" xmlns="" id="{6184ED06-DC6E-8CD7-585B-764A249A66A6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Овал 66">
              <a:extLst>
                <a:ext uri="{FF2B5EF4-FFF2-40B4-BE49-F238E27FC236}">
                  <a16:creationId xmlns:a16="http://schemas.microsoft.com/office/drawing/2014/main" xmlns="" id="{F5082EB3-7B02-B828-BCC0-38CE2E03D5A4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Овал 59">
              <a:extLst>
                <a:ext uri="{FF2B5EF4-FFF2-40B4-BE49-F238E27FC236}">
                  <a16:creationId xmlns:a16="http://schemas.microsoft.com/office/drawing/2014/main" xmlns="" id="{647CC57F-2476-F477-83C3-6D0939935F8B}"/>
                </a:ext>
              </a:extLst>
            </p:cNvPr>
            <p:cNvSpPr/>
            <p:nvPr userDrawn="1"/>
          </p:nvSpPr>
          <p:spPr>
            <a:xfrm flipH="1">
              <a:off x="5146778" y="2375116"/>
              <a:ext cx="245903" cy="471200"/>
            </a:xfrm>
            <a:prstGeom prst="ellipse">
              <a:avLst/>
            </a:prstGeom>
            <a:solidFill>
              <a:srgbClr val="51C579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Овал 59">
              <a:extLst>
                <a:ext uri="{FF2B5EF4-FFF2-40B4-BE49-F238E27FC236}">
                  <a16:creationId xmlns:a16="http://schemas.microsoft.com/office/drawing/2014/main" xmlns="" id="{E8054ECE-EAE8-2482-E881-BC7005A85159}"/>
                </a:ext>
              </a:extLst>
            </p:cNvPr>
            <p:cNvSpPr/>
            <p:nvPr userDrawn="1"/>
          </p:nvSpPr>
          <p:spPr>
            <a:xfrm flipH="1">
              <a:off x="6596907" y="2375116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Овал 59">
              <a:extLst>
                <a:ext uri="{FF2B5EF4-FFF2-40B4-BE49-F238E27FC236}">
                  <a16:creationId xmlns:a16="http://schemas.microsoft.com/office/drawing/2014/main" xmlns="" id="{F537C2A3-220D-45BA-DF6C-B570CB441B88}"/>
                </a:ext>
              </a:extLst>
            </p:cNvPr>
            <p:cNvSpPr/>
            <p:nvPr userDrawn="1"/>
          </p:nvSpPr>
          <p:spPr>
            <a:xfrm flipH="1">
              <a:off x="4789916" y="3885897"/>
              <a:ext cx="245903" cy="471200"/>
            </a:xfrm>
            <a:prstGeom prst="ellipse">
              <a:avLst/>
            </a:prstGeom>
            <a:solidFill>
              <a:srgbClr val="733CFF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Овал 59">
              <a:extLst>
                <a:ext uri="{FF2B5EF4-FFF2-40B4-BE49-F238E27FC236}">
                  <a16:creationId xmlns:a16="http://schemas.microsoft.com/office/drawing/2014/main" xmlns="" id="{EED15DC0-6644-A519-D509-C8B20CA6A5DC}"/>
                </a:ext>
              </a:extLst>
            </p:cNvPr>
            <p:cNvSpPr/>
            <p:nvPr userDrawn="1"/>
          </p:nvSpPr>
          <p:spPr>
            <a:xfrm flipH="1">
              <a:off x="6886526" y="3896121"/>
              <a:ext cx="245903" cy="471200"/>
            </a:xfrm>
            <a:prstGeom prst="ellipse">
              <a:avLst/>
            </a:prstGeom>
            <a:solidFill>
              <a:srgbClr val="FF8657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Овал 59">
              <a:extLst>
                <a:ext uri="{FF2B5EF4-FFF2-40B4-BE49-F238E27FC236}">
                  <a16:creationId xmlns:a16="http://schemas.microsoft.com/office/drawing/2014/main" xmlns="" id="{FE8DE9B3-41C5-D505-0C8B-011EF9778172}"/>
                </a:ext>
              </a:extLst>
            </p:cNvPr>
            <p:cNvSpPr/>
            <p:nvPr userDrawn="1"/>
          </p:nvSpPr>
          <p:spPr>
            <a:xfrm flipH="1">
              <a:off x="5860598" y="4532297"/>
              <a:ext cx="245903" cy="471200"/>
            </a:xfrm>
            <a:prstGeom prst="ellipse">
              <a:avLst/>
            </a:prstGeom>
            <a:solidFill>
              <a:srgbClr val="FF3154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7D52B43A-F6CB-067C-626B-E49D2832DD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r="62297"/>
          <a:stretch/>
        </p:blipFill>
        <p:spPr bwMode="auto">
          <a:xfrm>
            <a:off x="5244063" y="2841393"/>
            <a:ext cx="1792714" cy="131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4502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3" name="Straight Connector 19">
            <a:extLst>
              <a:ext uri="{FF2B5EF4-FFF2-40B4-BE49-F238E27FC236}">
                <a16:creationId xmlns:a16="http://schemas.microsoft.com/office/drawing/2014/main" xmlns="" id="{280CD148-53C8-A905-9EEE-C5998D7A46A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53695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7">
            <a:extLst>
              <a:ext uri="{FF2B5EF4-FFF2-40B4-BE49-F238E27FC236}">
                <a16:creationId xmlns:a16="http://schemas.microsoft.com/office/drawing/2014/main" xmlns="" id="{689E2665-EEDE-C277-C88D-4FF80DBD83E7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9947278" y="1422500"/>
            <a:ext cx="1657350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xmlns="" id="{976F09CF-20BC-77EE-A9B7-8D59F4B54E72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9947278" y="2215518"/>
            <a:ext cx="1657350" cy="45782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2031</a:t>
            </a:r>
            <a:endParaRPr lang="en-US" dirty="0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xmlns="" id="{7E507DEE-E502-B994-D89E-51EF03AB2F17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8075614" y="4987207"/>
            <a:ext cx="1657350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xmlns="" id="{0713E022-0C45-F98A-6DF8-DE5276B846A7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8075614" y="4585524"/>
            <a:ext cx="1657350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2030</a:t>
            </a:r>
            <a:endParaRPr lang="en-US" dirty="0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xmlns="" id="{A3D15527-60CC-C349-E3D7-45BA8333FE8C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6207789" y="1422500"/>
            <a:ext cx="1657350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xmlns="" id="{7877A810-6CF0-F128-BED2-E4B1296CF688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6207789" y="2215518"/>
            <a:ext cx="1657350" cy="45782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2029</a:t>
            </a:r>
            <a:endParaRPr lang="en-US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xmlns="" id="{D7C10A4B-E3BF-4C3F-8FEB-6A7684CB9D6E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4336126" y="4987207"/>
            <a:ext cx="1657350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xmlns="" id="{6748E50E-FBDD-047F-557B-8F736B214B40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4336126" y="4585524"/>
            <a:ext cx="1657350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2028</a:t>
            </a:r>
            <a:endParaRPr lang="en-US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xmlns="" id="{A4FE7ECF-1903-EFA2-753F-6636E91085D1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2461480" y="1422500"/>
            <a:ext cx="1657350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xmlns="" id="{A2807009-E5D0-B7C4-5559-D77E8D54B74D}"/>
              </a:ext>
            </a:extLst>
          </p:cNvPr>
          <p:cNvSpPr>
            <a:spLocks noGrp="1"/>
          </p:cNvSpPr>
          <p:nvPr>
            <p:ph type="body" sz="quarter" idx="102" hasCustomPrompt="1"/>
          </p:nvPr>
        </p:nvSpPr>
        <p:spPr>
          <a:xfrm>
            <a:off x="2461480" y="2215518"/>
            <a:ext cx="1657350" cy="45782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/>
              <a:t>2027</a:t>
            </a:r>
            <a:endParaRPr lang="en-US" dirty="0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xmlns="" id="{89CB1761-6B7A-7390-76A8-8F180A3F0183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589816" y="4987207"/>
            <a:ext cx="1657350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xmlns="" id="{EB05C1A4-66A5-3B88-29C0-17DA15B59588}"/>
              </a:ext>
            </a:extLst>
          </p:cNvPr>
          <p:cNvSpPr>
            <a:spLocks noGrp="1"/>
          </p:cNvSpPr>
          <p:nvPr>
            <p:ph type="body" sz="quarter" idx="104" hasCustomPrompt="1"/>
          </p:nvPr>
        </p:nvSpPr>
        <p:spPr>
          <a:xfrm>
            <a:off x="589816" y="4585524"/>
            <a:ext cx="1657350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/>
              <a:t>2026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xmlns="" id="{C46D8EAE-43DE-8824-597A-D6C72C88C07B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74967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4FBDD366-C06E-EF7E-DA24-FCE2784707F5}"/>
              </a:ext>
            </a:extLst>
          </p:cNvPr>
          <p:cNvSpPr>
            <a:spLocks noGrp="1"/>
          </p:cNvSpPr>
          <p:nvPr>
            <p:ph type="pic" sz="quarter" idx="105"/>
          </p:nvPr>
        </p:nvSpPr>
        <p:spPr>
          <a:xfrm>
            <a:off x="2846631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AFB39D64-B9BC-C3B0-AE85-6F3AB0AA8C53}"/>
              </a:ext>
            </a:extLst>
          </p:cNvPr>
          <p:cNvSpPr>
            <a:spLocks noGrp="1"/>
          </p:cNvSpPr>
          <p:nvPr>
            <p:ph type="pic" sz="quarter" idx="106"/>
          </p:nvPr>
        </p:nvSpPr>
        <p:spPr>
          <a:xfrm>
            <a:off x="4718295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xmlns="" id="{4D78718B-8559-1275-DB5E-9BC2951C4611}"/>
              </a:ext>
            </a:extLst>
          </p:cNvPr>
          <p:cNvSpPr>
            <a:spLocks noGrp="1"/>
          </p:cNvSpPr>
          <p:nvPr>
            <p:ph type="pic" sz="quarter" idx="107"/>
          </p:nvPr>
        </p:nvSpPr>
        <p:spPr>
          <a:xfrm>
            <a:off x="6592940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xmlns="" id="{4A65B35D-E38A-D60C-CC2D-2D5D9CBCD546}"/>
              </a:ext>
            </a:extLst>
          </p:cNvPr>
          <p:cNvSpPr>
            <a:spLocks noGrp="1"/>
          </p:cNvSpPr>
          <p:nvPr>
            <p:ph type="pic" sz="quarter" idx="108"/>
          </p:nvPr>
        </p:nvSpPr>
        <p:spPr>
          <a:xfrm>
            <a:off x="8458324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xmlns="" id="{9D679726-33B0-0518-5F06-3A45EEDA5D07}"/>
              </a:ext>
            </a:extLst>
          </p:cNvPr>
          <p:cNvSpPr>
            <a:spLocks noGrp="1"/>
          </p:cNvSpPr>
          <p:nvPr>
            <p:ph type="pic" sz="quarter" idx="109"/>
          </p:nvPr>
        </p:nvSpPr>
        <p:spPr>
          <a:xfrm>
            <a:off x="10332429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664287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Инфографика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9118601" y="6348461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 dirty="0">
              <a:solidFill>
                <a:srgbClr val="1D56F3"/>
              </a:solidFill>
            </a:endParaRPr>
          </a:p>
        </p:txBody>
      </p:sp>
      <p:cxnSp>
        <p:nvCxnSpPr>
          <p:cNvPr id="3" name="Straight Connector 19">
            <a:extLst>
              <a:ext uri="{FF2B5EF4-FFF2-40B4-BE49-F238E27FC236}">
                <a16:creationId xmlns:a16="http://schemas.microsoft.com/office/drawing/2014/main" xmlns="" id="{280CD148-53C8-A905-9EEE-C5998D7A46A4}"/>
              </a:ext>
            </a:extLst>
          </p:cNvPr>
          <p:cNvCxnSpPr>
            <a:cxnSpLocks/>
          </p:cNvCxnSpPr>
          <p:nvPr userDrawn="1"/>
        </p:nvCxnSpPr>
        <p:spPr>
          <a:xfrm flipH="1">
            <a:off x="2048302" y="3536950"/>
            <a:ext cx="8812740" cy="0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7">
            <a:extLst>
              <a:ext uri="{FF2B5EF4-FFF2-40B4-BE49-F238E27FC236}">
                <a16:creationId xmlns:a16="http://schemas.microsoft.com/office/drawing/2014/main" xmlns="" id="{7E507DEE-E502-B994-D89E-51EF03AB2F17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8832851" y="4987207"/>
            <a:ext cx="1657350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xmlns="" id="{0713E022-0C45-F98A-6DF8-DE5276B846A7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8832849" y="4585524"/>
            <a:ext cx="1657351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xmlns="" id="{A3D15527-60CC-C349-E3D7-45BA8333FE8C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6965027" y="1723842"/>
            <a:ext cx="1657350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xmlns="" id="{7877A810-6CF0-F128-BED2-E4B1296CF688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6965027" y="1193587"/>
            <a:ext cx="1657350" cy="457826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xmlns="" id="{D7C10A4B-E3BF-4C3F-8FEB-6A7684CB9D6E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5093363" y="4987207"/>
            <a:ext cx="1657350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xmlns="" id="{6748E50E-FBDD-047F-557B-8F736B214B40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5093363" y="4585524"/>
            <a:ext cx="1657350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  <a:p>
            <a:pPr lvl="0"/>
            <a:endParaRPr lang="en-US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xmlns="" id="{A4FE7ECF-1903-EFA2-753F-6636E91085D1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3218717" y="1737308"/>
            <a:ext cx="1657350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xmlns="" id="{A2807009-E5D0-B7C4-5559-D77E8D54B74D}"/>
              </a:ext>
            </a:extLst>
          </p:cNvPr>
          <p:cNvSpPr>
            <a:spLocks noGrp="1"/>
          </p:cNvSpPr>
          <p:nvPr>
            <p:ph type="body" sz="quarter" idx="102" hasCustomPrompt="1"/>
          </p:nvPr>
        </p:nvSpPr>
        <p:spPr>
          <a:xfrm>
            <a:off x="3218717" y="1193587"/>
            <a:ext cx="1657350" cy="457826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xmlns="" id="{89CB1761-6B7A-7390-76A8-8F180A3F0183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1347054" y="4987207"/>
            <a:ext cx="1657350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xmlns="" id="{EB05C1A4-66A5-3B88-29C0-17DA15B59588}"/>
              </a:ext>
            </a:extLst>
          </p:cNvPr>
          <p:cNvSpPr>
            <a:spLocks noGrp="1"/>
          </p:cNvSpPr>
          <p:nvPr>
            <p:ph type="body" sz="quarter" idx="104" hasCustomPrompt="1"/>
          </p:nvPr>
        </p:nvSpPr>
        <p:spPr>
          <a:xfrm>
            <a:off x="1347054" y="4585524"/>
            <a:ext cx="1657350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xmlns="" id="{2448FA53-1864-0E45-6D18-2BB94A7886A4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604779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D8F4BF1E-8F1F-070D-E75C-07BDDF541F8B}"/>
              </a:ext>
            </a:extLst>
          </p:cNvPr>
          <p:cNvSpPr>
            <a:spLocks noGrp="1"/>
          </p:cNvSpPr>
          <p:nvPr>
            <p:ph type="pic" sz="quarter" idx="105"/>
          </p:nvPr>
        </p:nvSpPr>
        <p:spPr>
          <a:xfrm>
            <a:off x="3603868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D2D9340F-0AD4-6FB1-901E-0EEF594C444C}"/>
              </a:ext>
            </a:extLst>
          </p:cNvPr>
          <p:cNvSpPr>
            <a:spLocks noGrp="1"/>
          </p:cNvSpPr>
          <p:nvPr>
            <p:ph type="pic" sz="quarter" idx="106"/>
          </p:nvPr>
        </p:nvSpPr>
        <p:spPr>
          <a:xfrm>
            <a:off x="5478514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xmlns="" id="{C381492F-8786-65DC-CEE7-0236ADFF5860}"/>
              </a:ext>
            </a:extLst>
          </p:cNvPr>
          <p:cNvSpPr>
            <a:spLocks noGrp="1"/>
          </p:cNvSpPr>
          <p:nvPr>
            <p:ph type="pic" sz="quarter" idx="107"/>
          </p:nvPr>
        </p:nvSpPr>
        <p:spPr>
          <a:xfrm>
            <a:off x="7353160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xmlns="" id="{5B424E28-75B6-2FD6-74FD-40C4AFE68140}"/>
              </a:ext>
            </a:extLst>
          </p:cNvPr>
          <p:cNvSpPr>
            <a:spLocks noGrp="1"/>
          </p:cNvSpPr>
          <p:nvPr>
            <p:ph type="pic" sz="quarter" idx="108"/>
          </p:nvPr>
        </p:nvSpPr>
        <p:spPr>
          <a:xfrm>
            <a:off x="9218002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1444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Инфографика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xmlns="" id="{6B6BE65B-9DC1-15CE-E531-209FA4F64B83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879475" y="4908649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8ECDBE9-646E-C58B-56F1-136651ED59C1}"/>
              </a:ext>
            </a:extLst>
          </p:cNvPr>
          <p:cNvSpPr/>
          <p:nvPr userDrawn="1"/>
        </p:nvSpPr>
        <p:spPr>
          <a:xfrm>
            <a:off x="5051425" y="4404224"/>
            <a:ext cx="2089150" cy="2453776"/>
          </a:xfrm>
          <a:prstGeom prst="rect">
            <a:avLst/>
          </a:prstGeom>
          <a:solidFill>
            <a:srgbClr val="51C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CBC7347-1BAD-73F3-74E8-13E13D70C118}"/>
              </a:ext>
            </a:extLst>
          </p:cNvPr>
          <p:cNvSpPr/>
          <p:nvPr userDrawn="1"/>
        </p:nvSpPr>
        <p:spPr>
          <a:xfrm>
            <a:off x="7134225" y="3756527"/>
            <a:ext cx="2089150" cy="3101477"/>
          </a:xfrm>
          <a:prstGeom prst="rect">
            <a:avLst/>
          </a:prstGeom>
          <a:solidFill>
            <a:srgbClr val="733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2C0AC51-2C42-0332-4185-4538B2C59DF0}"/>
              </a:ext>
            </a:extLst>
          </p:cNvPr>
          <p:cNvSpPr/>
          <p:nvPr userDrawn="1"/>
        </p:nvSpPr>
        <p:spPr>
          <a:xfrm>
            <a:off x="9227311" y="3108824"/>
            <a:ext cx="2089150" cy="37491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89116FA-3891-29A8-8C5E-B1ADC9CEAD4B}"/>
              </a:ext>
            </a:extLst>
          </p:cNvPr>
          <p:cNvSpPr/>
          <p:nvPr userDrawn="1"/>
        </p:nvSpPr>
        <p:spPr>
          <a:xfrm>
            <a:off x="2968625" y="5051924"/>
            <a:ext cx="2089150" cy="1806076"/>
          </a:xfrm>
          <a:prstGeom prst="rect">
            <a:avLst/>
          </a:prstGeom>
          <a:solidFill>
            <a:srgbClr val="FF3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D3D7E04-7642-1C3F-3702-EBDA179FC18C}"/>
              </a:ext>
            </a:extLst>
          </p:cNvPr>
          <p:cNvSpPr/>
          <p:nvPr userDrawn="1"/>
        </p:nvSpPr>
        <p:spPr>
          <a:xfrm>
            <a:off x="879594" y="5699624"/>
            <a:ext cx="2089150" cy="1158376"/>
          </a:xfrm>
          <a:prstGeom prst="rect">
            <a:avLst/>
          </a:prstGeom>
          <a:solidFill>
            <a:srgbClr val="44A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Shape 19460">
            <a:extLst>
              <a:ext uri="{FF2B5EF4-FFF2-40B4-BE49-F238E27FC236}">
                <a16:creationId xmlns:a16="http://schemas.microsoft.com/office/drawing/2014/main" xmlns="" id="{6987DBA4-B640-AC6C-0133-378D7636EDDF}"/>
              </a:ext>
            </a:extLst>
          </p:cNvPr>
          <p:cNvSpPr/>
          <p:nvPr userDrawn="1"/>
        </p:nvSpPr>
        <p:spPr>
          <a:xfrm flipH="1" flipV="1">
            <a:off x="5054601" y="4403026"/>
            <a:ext cx="0" cy="2454977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marL="0" marR="0" lvl="0" indent="0" algn="l" defTabSz="557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Shape 19460">
            <a:extLst>
              <a:ext uri="{FF2B5EF4-FFF2-40B4-BE49-F238E27FC236}">
                <a16:creationId xmlns:a16="http://schemas.microsoft.com/office/drawing/2014/main" xmlns="" id="{48F8F95F-570A-EB30-A1CC-B92A717A9707}"/>
              </a:ext>
            </a:extLst>
          </p:cNvPr>
          <p:cNvSpPr/>
          <p:nvPr userDrawn="1"/>
        </p:nvSpPr>
        <p:spPr>
          <a:xfrm flipH="1" flipV="1">
            <a:off x="7140338" y="3760676"/>
            <a:ext cx="0" cy="323967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marL="0" marR="0" lvl="0" indent="0" algn="l" defTabSz="557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Shape 19460">
            <a:extLst>
              <a:ext uri="{FF2B5EF4-FFF2-40B4-BE49-F238E27FC236}">
                <a16:creationId xmlns:a16="http://schemas.microsoft.com/office/drawing/2014/main" xmlns="" id="{739C2D2D-59B0-CBA1-DA3B-D5E6B2BA7484}"/>
              </a:ext>
            </a:extLst>
          </p:cNvPr>
          <p:cNvSpPr/>
          <p:nvPr userDrawn="1"/>
        </p:nvSpPr>
        <p:spPr>
          <a:xfrm flipH="1" flipV="1">
            <a:off x="9226078" y="3110775"/>
            <a:ext cx="0" cy="3756765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marL="0" marR="0" lvl="0" indent="0" algn="l" defTabSz="557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Shape 19460">
            <a:extLst>
              <a:ext uri="{FF2B5EF4-FFF2-40B4-BE49-F238E27FC236}">
                <a16:creationId xmlns:a16="http://schemas.microsoft.com/office/drawing/2014/main" xmlns="" id="{171AB889-3DD0-6139-FA27-12044804219E}"/>
              </a:ext>
            </a:extLst>
          </p:cNvPr>
          <p:cNvSpPr/>
          <p:nvPr userDrawn="1"/>
        </p:nvSpPr>
        <p:spPr>
          <a:xfrm flipH="1" flipV="1">
            <a:off x="2968862" y="5045370"/>
            <a:ext cx="0" cy="189391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marL="0" marR="0" lvl="0" indent="0" algn="l" defTabSz="557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xmlns="" id="{D80B9214-9C48-A0F4-6255-48B280DB77B9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2970330" y="4261878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xmlns="" id="{404D3004-3289-D024-9B3C-2F3FCCB4CDD2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5055607" y="3609532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xmlns="" id="{5F414064-959C-FD95-8A61-078CA4D8A3EB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7140885" y="2962762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xmlns="" id="{27E1266E-4263-C6FF-C0E3-C71000E53B48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9215011" y="2310416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8EDD589-727D-77BA-4ACC-DFE7298D573F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482351" y="4042663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xmlns="" id="{AE22B60B-FAB4-DBBC-B3FD-5F6015D5DBE3}"/>
              </a:ext>
            </a:extLst>
          </p:cNvPr>
          <p:cNvSpPr>
            <a:spLocks noGrp="1"/>
          </p:cNvSpPr>
          <p:nvPr>
            <p:ph type="pic" sz="quarter" idx="94"/>
          </p:nvPr>
        </p:nvSpPr>
        <p:spPr>
          <a:xfrm>
            <a:off x="3569677" y="3321937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E0D131EF-EB2B-438A-95D4-F35CE47598B8}"/>
              </a:ext>
            </a:extLst>
          </p:cNvPr>
          <p:cNvSpPr>
            <a:spLocks noGrp="1"/>
          </p:cNvSpPr>
          <p:nvPr>
            <p:ph type="pic" sz="quarter" idx="95"/>
          </p:nvPr>
        </p:nvSpPr>
        <p:spPr>
          <a:xfrm>
            <a:off x="5650998" y="2708276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0" name="Рисунок 2">
            <a:extLst>
              <a:ext uri="{FF2B5EF4-FFF2-40B4-BE49-F238E27FC236}">
                <a16:creationId xmlns:a16="http://schemas.microsoft.com/office/drawing/2014/main" xmlns="" id="{5B89572D-890D-08CB-140C-96F26959358F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7732318" y="2067168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xmlns="" id="{D1BFF881-8039-114C-43DB-D9518E0C2643}"/>
              </a:ext>
            </a:extLst>
          </p:cNvPr>
          <p:cNvSpPr>
            <a:spLocks noGrp="1"/>
          </p:cNvSpPr>
          <p:nvPr>
            <p:ph type="pic" sz="quarter" idx="97"/>
          </p:nvPr>
        </p:nvSpPr>
        <p:spPr>
          <a:xfrm>
            <a:off x="9828363" y="1411526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45313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Инфографика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xmlns="" id="{6B6BE65B-9DC1-15CE-E531-209FA4F64B83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879475" y="4908649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8ECDBE9-646E-C58B-56F1-136651ED59C1}"/>
              </a:ext>
            </a:extLst>
          </p:cNvPr>
          <p:cNvSpPr/>
          <p:nvPr userDrawn="1"/>
        </p:nvSpPr>
        <p:spPr>
          <a:xfrm>
            <a:off x="5051425" y="4404224"/>
            <a:ext cx="2089150" cy="24537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CBC7347-1BAD-73F3-74E8-13E13D70C118}"/>
              </a:ext>
            </a:extLst>
          </p:cNvPr>
          <p:cNvSpPr/>
          <p:nvPr userDrawn="1"/>
        </p:nvSpPr>
        <p:spPr>
          <a:xfrm>
            <a:off x="7134225" y="3756527"/>
            <a:ext cx="2089150" cy="31014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2C0AC51-2C42-0332-4185-4538B2C59DF0}"/>
              </a:ext>
            </a:extLst>
          </p:cNvPr>
          <p:cNvSpPr/>
          <p:nvPr userDrawn="1"/>
        </p:nvSpPr>
        <p:spPr>
          <a:xfrm>
            <a:off x="9227311" y="3108824"/>
            <a:ext cx="2089150" cy="37491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89116FA-3891-29A8-8C5E-B1ADC9CEAD4B}"/>
              </a:ext>
            </a:extLst>
          </p:cNvPr>
          <p:cNvSpPr/>
          <p:nvPr userDrawn="1"/>
        </p:nvSpPr>
        <p:spPr>
          <a:xfrm>
            <a:off x="2968625" y="5051924"/>
            <a:ext cx="2089150" cy="18060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D3D7E04-7642-1C3F-3702-EBDA179FC18C}"/>
              </a:ext>
            </a:extLst>
          </p:cNvPr>
          <p:cNvSpPr/>
          <p:nvPr userDrawn="1"/>
        </p:nvSpPr>
        <p:spPr>
          <a:xfrm>
            <a:off x="879594" y="5699624"/>
            <a:ext cx="2089150" cy="11583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Shape 19460">
            <a:extLst>
              <a:ext uri="{FF2B5EF4-FFF2-40B4-BE49-F238E27FC236}">
                <a16:creationId xmlns:a16="http://schemas.microsoft.com/office/drawing/2014/main" xmlns="" id="{6987DBA4-B640-AC6C-0133-378D7636EDDF}"/>
              </a:ext>
            </a:extLst>
          </p:cNvPr>
          <p:cNvSpPr/>
          <p:nvPr userDrawn="1"/>
        </p:nvSpPr>
        <p:spPr>
          <a:xfrm flipH="1" flipV="1">
            <a:off x="5054601" y="4403026"/>
            <a:ext cx="0" cy="2454977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marL="0" marR="0" lvl="0" indent="0" algn="l" defTabSz="557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Shape 19460">
            <a:extLst>
              <a:ext uri="{FF2B5EF4-FFF2-40B4-BE49-F238E27FC236}">
                <a16:creationId xmlns:a16="http://schemas.microsoft.com/office/drawing/2014/main" xmlns="" id="{48F8F95F-570A-EB30-A1CC-B92A717A9707}"/>
              </a:ext>
            </a:extLst>
          </p:cNvPr>
          <p:cNvSpPr/>
          <p:nvPr userDrawn="1"/>
        </p:nvSpPr>
        <p:spPr>
          <a:xfrm flipH="1" flipV="1">
            <a:off x="7140338" y="3760676"/>
            <a:ext cx="0" cy="323967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marL="0" marR="0" lvl="0" indent="0" algn="l" defTabSz="557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Shape 19460">
            <a:extLst>
              <a:ext uri="{FF2B5EF4-FFF2-40B4-BE49-F238E27FC236}">
                <a16:creationId xmlns:a16="http://schemas.microsoft.com/office/drawing/2014/main" xmlns="" id="{739C2D2D-59B0-CBA1-DA3B-D5E6B2BA7484}"/>
              </a:ext>
            </a:extLst>
          </p:cNvPr>
          <p:cNvSpPr/>
          <p:nvPr userDrawn="1"/>
        </p:nvSpPr>
        <p:spPr>
          <a:xfrm flipH="1" flipV="1">
            <a:off x="9226078" y="3110775"/>
            <a:ext cx="0" cy="3756765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marL="0" marR="0" lvl="0" indent="0" algn="l" defTabSz="557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Shape 19460">
            <a:extLst>
              <a:ext uri="{FF2B5EF4-FFF2-40B4-BE49-F238E27FC236}">
                <a16:creationId xmlns:a16="http://schemas.microsoft.com/office/drawing/2014/main" xmlns="" id="{171AB889-3DD0-6139-FA27-12044804219E}"/>
              </a:ext>
            </a:extLst>
          </p:cNvPr>
          <p:cNvSpPr/>
          <p:nvPr userDrawn="1"/>
        </p:nvSpPr>
        <p:spPr>
          <a:xfrm flipH="1" flipV="1">
            <a:off x="2968862" y="5045370"/>
            <a:ext cx="0" cy="189391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marL="0" marR="0" lvl="0" indent="0" algn="l" defTabSz="557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xmlns="" id="{D80B9214-9C48-A0F4-6255-48B280DB77B9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2970330" y="4261878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xmlns="" id="{404D3004-3289-D024-9B3C-2F3FCCB4CDD2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5055607" y="3609532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xmlns="" id="{5F414064-959C-FD95-8A61-078CA4D8A3EB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7140885" y="2962762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xmlns="" id="{27E1266E-4263-C6FF-C0E3-C71000E53B48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9215011" y="2310416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68C0C02-C0DA-3462-3303-F216FD981CE3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482351" y="4042663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xmlns="" id="{4FCBC12B-6AF2-E707-D04E-34F824700C1F}"/>
              </a:ext>
            </a:extLst>
          </p:cNvPr>
          <p:cNvSpPr>
            <a:spLocks noGrp="1"/>
          </p:cNvSpPr>
          <p:nvPr>
            <p:ph type="pic" sz="quarter" idx="94"/>
          </p:nvPr>
        </p:nvSpPr>
        <p:spPr>
          <a:xfrm>
            <a:off x="3569677" y="3321937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E857D1C3-5228-4363-FBFF-347EB8C488D9}"/>
              </a:ext>
            </a:extLst>
          </p:cNvPr>
          <p:cNvSpPr>
            <a:spLocks noGrp="1"/>
          </p:cNvSpPr>
          <p:nvPr>
            <p:ph type="pic" sz="quarter" idx="95"/>
          </p:nvPr>
        </p:nvSpPr>
        <p:spPr>
          <a:xfrm>
            <a:off x="5650998" y="2708276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0" name="Рисунок 2">
            <a:extLst>
              <a:ext uri="{FF2B5EF4-FFF2-40B4-BE49-F238E27FC236}">
                <a16:creationId xmlns:a16="http://schemas.microsoft.com/office/drawing/2014/main" xmlns="" id="{BD579A53-1CC5-787F-6A8D-1B22F245D828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7732318" y="2067168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xmlns="" id="{AD9D1533-8C62-B3CD-485C-E078AED47E54}"/>
              </a:ext>
            </a:extLst>
          </p:cNvPr>
          <p:cNvSpPr>
            <a:spLocks noGrp="1"/>
          </p:cNvSpPr>
          <p:nvPr>
            <p:ph type="pic" sz="quarter" idx="97"/>
          </p:nvPr>
        </p:nvSpPr>
        <p:spPr>
          <a:xfrm>
            <a:off x="9828363" y="1411526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623110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27B36B-5732-36C8-80C8-CF3B09A64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7A6604E-221B-0C2F-8D23-BB1D6EB25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C9D3580-4196-67CB-91D5-2EF88D288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E479-8C4C-4EF6-8A3D-0795A86A0756}" type="datetimeFigureOut">
              <a:rPr lang="ru-RU" smtClean="0">
                <a:solidFill>
                  <a:srgbClr val="1D56F3"/>
                </a:solidFill>
              </a:rPr>
              <a:pPr/>
              <a:t>25.08.2026</a:t>
            </a:fld>
            <a:endParaRPr lang="ru-RU">
              <a:solidFill>
                <a:srgbClr val="1D56F3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B0C26B2-2DAE-1803-2FC4-04A53D50D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D56F3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A1BD87E-A372-E283-B118-50C825426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B59F7-EFD3-467F-8325-C617B1573D1F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>
              <a:solidFill>
                <a:srgbClr val="1D5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7970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8">
            <a:extLst>
              <a:ext uri="{FF2B5EF4-FFF2-40B4-BE49-F238E27FC236}">
                <a16:creationId xmlns:a16="http://schemas.microsoft.com/office/drawing/2014/main" xmlns="" id="{D68D2554-3BB5-D0F1-471D-1C30AC2503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75727" y="1783789"/>
            <a:ext cx="2608843" cy="3957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28" name="Текст 8">
            <a:extLst>
              <a:ext uri="{FF2B5EF4-FFF2-40B4-BE49-F238E27FC236}">
                <a16:creationId xmlns:a16="http://schemas.microsoft.com/office/drawing/2014/main" xmlns="" id="{E7BF8D78-2B72-1ABC-9075-1FE9DB34A0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90595" y="2526729"/>
            <a:ext cx="2593975" cy="122612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D26DBA03-DA6E-5430-7CAC-8BDD79FFAFC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75727" y="3945313"/>
            <a:ext cx="2308265" cy="39443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2" name="Текст 8">
            <a:extLst>
              <a:ext uri="{FF2B5EF4-FFF2-40B4-BE49-F238E27FC236}">
                <a16:creationId xmlns:a16="http://schemas.microsoft.com/office/drawing/2014/main" xmlns="" id="{FEC29BEB-F754-4B20-E69C-A713ABDA1CD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90595" y="4685134"/>
            <a:ext cx="2593975" cy="12220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4" name="Текст 8">
            <a:extLst>
              <a:ext uri="{FF2B5EF4-FFF2-40B4-BE49-F238E27FC236}">
                <a16:creationId xmlns:a16="http://schemas.microsoft.com/office/drawing/2014/main" xmlns="" id="{023D0BDC-9D5C-B08C-DEC6-896370DE9A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75277" y="1783789"/>
            <a:ext cx="2608843" cy="3957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934B33EB-DEEE-2480-10F9-49707CBDBD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390145" y="2526729"/>
            <a:ext cx="2593975" cy="122612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6" name="Текст 8">
            <a:extLst>
              <a:ext uri="{FF2B5EF4-FFF2-40B4-BE49-F238E27FC236}">
                <a16:creationId xmlns:a16="http://schemas.microsoft.com/office/drawing/2014/main" xmlns="" id="{58FF7C63-C04F-0B02-54C5-C35963D04FF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375278" y="3945313"/>
            <a:ext cx="2308265" cy="39443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D10C6968-4E67-7016-615A-79F6C150FA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390145" y="4685134"/>
            <a:ext cx="2593975" cy="12220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3F0C5B27-4E3A-3070-CC74-4FABCA413E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7" y="296863"/>
            <a:ext cx="8461375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9F1E81C0-D9B9-1F83-1B7B-926199173D3D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 dirty="0">
              <a:solidFill>
                <a:srgbClr val="1D56F3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10E660D-C9AE-0D87-B6C9-EFBFF7622D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695327" y="2343529"/>
            <a:ext cx="3850823" cy="281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107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1495ED8F-FE29-5DD0-524C-EF23FE97F9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7" y="296863"/>
            <a:ext cx="8461375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4F211B3B-AFE4-92FD-8D1D-4F03428DA0FD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 dirty="0">
              <a:solidFill>
                <a:srgbClr val="1D56F3"/>
              </a:solidFill>
            </a:endParaRPr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2D7F5767-2334-1D3F-8699-D3BBF94A9CC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518402" y="1557284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xmlns="" id="{91558299-E655-9AF3-1F95-4B62B6EB27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66758" y="1609681"/>
            <a:ext cx="319504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xmlns="" id="{5BAC0394-6551-2163-E9C4-0D3C11328F3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69215" y="2109543"/>
            <a:ext cx="319258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0" name="Рисунок 2">
            <a:extLst>
              <a:ext uri="{FF2B5EF4-FFF2-40B4-BE49-F238E27FC236}">
                <a16:creationId xmlns:a16="http://schemas.microsoft.com/office/drawing/2014/main" xmlns="" id="{FAD18E72-141C-F5E6-033F-0CF89D2DBE5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518402" y="4585424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xmlns="" id="{25F0AA5C-AA21-1FF7-C91E-9235834EF7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666758" y="4637821"/>
            <a:ext cx="319504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6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22" name="Текст 8">
            <a:extLst>
              <a:ext uri="{FF2B5EF4-FFF2-40B4-BE49-F238E27FC236}">
                <a16:creationId xmlns:a16="http://schemas.microsoft.com/office/drawing/2014/main" xmlns="" id="{DA70DB8B-9372-2AE5-0067-43CCB536E5B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669215" y="5188597"/>
            <a:ext cx="319258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3" name="Рисунок 2">
            <a:extLst>
              <a:ext uri="{FF2B5EF4-FFF2-40B4-BE49-F238E27FC236}">
                <a16:creationId xmlns:a16="http://schemas.microsoft.com/office/drawing/2014/main" xmlns="" id="{ACD5994A-2216-3975-E1E5-7986656CB70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159396" y="1557284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5" name="Рисунок 2">
            <a:extLst>
              <a:ext uri="{FF2B5EF4-FFF2-40B4-BE49-F238E27FC236}">
                <a16:creationId xmlns:a16="http://schemas.microsoft.com/office/drawing/2014/main" xmlns="" id="{D4D47480-BBFE-F729-A506-8E8FE095BD4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159396" y="4585424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6" name="Текст 8">
            <a:extLst>
              <a:ext uri="{FF2B5EF4-FFF2-40B4-BE49-F238E27FC236}">
                <a16:creationId xmlns:a16="http://schemas.microsoft.com/office/drawing/2014/main" xmlns="" id="{6C7BC40F-4A8E-502A-4435-35E3787DB37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6844" y="2109543"/>
            <a:ext cx="319258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7" name="Текст 8">
            <a:extLst>
              <a:ext uri="{FF2B5EF4-FFF2-40B4-BE49-F238E27FC236}">
                <a16:creationId xmlns:a16="http://schemas.microsoft.com/office/drawing/2014/main" xmlns="" id="{522BD197-1C56-EC80-0718-728C906D577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96844" y="5186153"/>
            <a:ext cx="319258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8" name="Текст 8">
            <a:extLst>
              <a:ext uri="{FF2B5EF4-FFF2-40B4-BE49-F238E27FC236}">
                <a16:creationId xmlns:a16="http://schemas.microsoft.com/office/drawing/2014/main" xmlns="" id="{DCE208A3-7F45-BD60-8A78-43807FD4A5C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05501" y="1609682"/>
            <a:ext cx="319258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9" name="Текст 8">
            <a:extLst>
              <a:ext uri="{FF2B5EF4-FFF2-40B4-BE49-F238E27FC236}">
                <a16:creationId xmlns:a16="http://schemas.microsoft.com/office/drawing/2014/main" xmlns="" id="{5CBD4E49-B8A8-BAFE-212C-5B618EEB062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5501" y="4635376"/>
            <a:ext cx="3192585" cy="420096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xmlns="" id="{949B1B06-8ED7-F181-347B-F1C48FF44498}"/>
              </a:ext>
            </a:extLst>
          </p:cNvPr>
          <p:cNvGrpSpPr/>
          <p:nvPr userDrawn="1"/>
        </p:nvGrpSpPr>
        <p:grpSpPr>
          <a:xfrm>
            <a:off x="4454280" y="2139549"/>
            <a:ext cx="3288661" cy="2672037"/>
            <a:chOff x="4775900" y="2373874"/>
            <a:chExt cx="2424304" cy="2424304"/>
          </a:xfrm>
        </p:grpSpPr>
        <p:sp>
          <p:nvSpPr>
            <p:cNvPr id="31" name="Овал 85">
              <a:extLst>
                <a:ext uri="{FF2B5EF4-FFF2-40B4-BE49-F238E27FC236}">
                  <a16:creationId xmlns:a16="http://schemas.microsoft.com/office/drawing/2014/main" xmlns="" id="{7FD2F883-0520-356A-F894-023A7B5DB012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2" name="Овал 66">
              <a:extLst>
                <a:ext uri="{FF2B5EF4-FFF2-40B4-BE49-F238E27FC236}">
                  <a16:creationId xmlns:a16="http://schemas.microsoft.com/office/drawing/2014/main" xmlns="" id="{8386C4CA-D21E-2106-4F19-74D08311019D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3" name="Овал 59">
              <a:extLst>
                <a:ext uri="{FF2B5EF4-FFF2-40B4-BE49-F238E27FC236}">
                  <a16:creationId xmlns:a16="http://schemas.microsoft.com/office/drawing/2014/main" xmlns="" id="{782932B0-AF12-9A73-E306-F56D2950D9DC}"/>
                </a:ext>
              </a:extLst>
            </p:cNvPr>
            <p:cNvSpPr/>
            <p:nvPr userDrawn="1"/>
          </p:nvSpPr>
          <p:spPr>
            <a:xfrm flipH="1">
              <a:off x="5146778" y="2375116"/>
              <a:ext cx="245903" cy="471200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Овал 59">
              <a:extLst>
                <a:ext uri="{FF2B5EF4-FFF2-40B4-BE49-F238E27FC236}">
                  <a16:creationId xmlns:a16="http://schemas.microsoft.com/office/drawing/2014/main" xmlns="" id="{FC68C5E1-66E7-2C61-BA8A-1FDC96BAD20F}"/>
                </a:ext>
              </a:extLst>
            </p:cNvPr>
            <p:cNvSpPr/>
            <p:nvPr userDrawn="1"/>
          </p:nvSpPr>
          <p:spPr>
            <a:xfrm flipH="1">
              <a:off x="6596907" y="2375116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Овал 59">
              <a:extLst>
                <a:ext uri="{FF2B5EF4-FFF2-40B4-BE49-F238E27FC236}">
                  <a16:creationId xmlns:a16="http://schemas.microsoft.com/office/drawing/2014/main" xmlns="" id="{B27BDDA5-5765-45E0-9735-CADF4997A7BB}"/>
                </a:ext>
              </a:extLst>
            </p:cNvPr>
            <p:cNvSpPr/>
            <p:nvPr userDrawn="1"/>
          </p:nvSpPr>
          <p:spPr>
            <a:xfrm flipH="1">
              <a:off x="5146778" y="4287848"/>
              <a:ext cx="245903" cy="471200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Овал 59">
              <a:extLst>
                <a:ext uri="{FF2B5EF4-FFF2-40B4-BE49-F238E27FC236}">
                  <a16:creationId xmlns:a16="http://schemas.microsoft.com/office/drawing/2014/main" xmlns="" id="{8D246834-4E88-F8F1-753E-0D7013969E07}"/>
                </a:ext>
              </a:extLst>
            </p:cNvPr>
            <p:cNvSpPr/>
            <p:nvPr userDrawn="1"/>
          </p:nvSpPr>
          <p:spPr>
            <a:xfrm flipH="1">
              <a:off x="6596907" y="4287848"/>
              <a:ext cx="245903" cy="471200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113502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312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Текст 8">
            <a:extLst>
              <a:ext uri="{FF2B5EF4-FFF2-40B4-BE49-F238E27FC236}">
                <a16:creationId xmlns:a16="http://schemas.microsoft.com/office/drawing/2014/main" xmlns="" id="{BD103A94-A9F0-B655-0436-D584910B9F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61031" y="1125490"/>
            <a:ext cx="2296886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xmlns="" id="{8AA69B0B-6A79-80B8-C975-2425D98891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68224" y="1527644"/>
            <a:ext cx="2292694" cy="67168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2" name="Текст 8">
            <a:extLst>
              <a:ext uri="{FF2B5EF4-FFF2-40B4-BE49-F238E27FC236}">
                <a16:creationId xmlns:a16="http://schemas.microsoft.com/office/drawing/2014/main" xmlns="" id="{8DE7EE20-0FEF-068A-3634-24BEA2F1A2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16007" y="3072219"/>
            <a:ext cx="2307568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xmlns="" id="{12A7CF9D-2552-AEE5-5DEE-B896C576690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26950" y="3472880"/>
            <a:ext cx="2296623" cy="674979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4" name="Текст 8">
            <a:extLst>
              <a:ext uri="{FF2B5EF4-FFF2-40B4-BE49-F238E27FC236}">
                <a16:creationId xmlns:a16="http://schemas.microsoft.com/office/drawing/2014/main" xmlns="" id="{95304F8C-C228-B029-79CF-414FE90D55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61296" y="5016261"/>
            <a:ext cx="2296622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0B1144EA-4D35-C56F-499E-2BF8AB0675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44992" y="5415859"/>
            <a:ext cx="2305049" cy="673834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4046606B-CA54-9C1D-7AA6-966ECDD6E82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40490" y="5414110"/>
            <a:ext cx="2292430" cy="67383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9" name="Текст 8">
            <a:extLst>
              <a:ext uri="{FF2B5EF4-FFF2-40B4-BE49-F238E27FC236}">
                <a16:creationId xmlns:a16="http://schemas.microsoft.com/office/drawing/2014/main" xmlns="" id="{478D0317-9522-2B99-647C-913DF336ED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83740" y="3475567"/>
            <a:ext cx="2298409" cy="69103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0" name="Текст 8">
            <a:extLst>
              <a:ext uri="{FF2B5EF4-FFF2-40B4-BE49-F238E27FC236}">
                <a16:creationId xmlns:a16="http://schemas.microsoft.com/office/drawing/2014/main" xmlns="" id="{D0AB1FB0-B759-2313-E362-B168F77262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43067" y="1127178"/>
            <a:ext cx="2296886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:a16="http://schemas.microsoft.com/office/drawing/2014/main" xmlns="" id="{7527FC65-8CBC-AEE4-F1FA-45D40FA9C01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043067" y="1525543"/>
            <a:ext cx="2292694" cy="68861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1BFE0C7-4BFD-3510-6A26-4C8F57B5C7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A1F7BCAD-D9D5-CDE1-DA76-787882B67062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EBD223FE-B3A5-CBD7-EE54-72CEA2F379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85260" y="3071917"/>
            <a:ext cx="2296886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lvl="0"/>
            <a:endParaRPr lang="ru-RU" dirty="0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C305A0C5-6382-F8F3-90F5-ACC841FD427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038875" y="5022609"/>
            <a:ext cx="2296886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lvl="0"/>
            <a:endParaRPr lang="ru-RU" dirty="0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27E28871-CAEF-2E3E-A6B1-1D45C886837F}"/>
              </a:ext>
            </a:extLst>
          </p:cNvPr>
          <p:cNvGrpSpPr/>
          <p:nvPr userDrawn="1"/>
        </p:nvGrpSpPr>
        <p:grpSpPr>
          <a:xfrm>
            <a:off x="4262280" y="2301620"/>
            <a:ext cx="3594357" cy="2672037"/>
            <a:chOff x="4655653" y="2371436"/>
            <a:chExt cx="2649654" cy="2424304"/>
          </a:xfrm>
          <a:solidFill>
            <a:schemeClr val="tx1"/>
          </a:solidFill>
        </p:grpSpPr>
        <p:sp>
          <p:nvSpPr>
            <p:cNvPr id="23" name="Овал 85">
              <a:extLst>
                <a:ext uri="{FF2B5EF4-FFF2-40B4-BE49-F238E27FC236}">
                  <a16:creationId xmlns:a16="http://schemas.microsoft.com/office/drawing/2014/main" xmlns="" id="{4DF53936-9929-8F3F-A17E-8D5227C32EB7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grp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Овал 66">
              <a:extLst>
                <a:ext uri="{FF2B5EF4-FFF2-40B4-BE49-F238E27FC236}">
                  <a16:creationId xmlns:a16="http://schemas.microsoft.com/office/drawing/2014/main" xmlns="" id="{3234A92D-B532-0493-4158-BDFFD0429878}"/>
                </a:ext>
              </a:extLst>
            </p:cNvPr>
            <p:cNvSpPr/>
            <p:nvPr/>
          </p:nvSpPr>
          <p:spPr>
            <a:xfrm rot="2700000">
              <a:off x="4771396" y="2371436"/>
              <a:ext cx="2424304" cy="2424304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" name="Овал 59">
              <a:extLst>
                <a:ext uri="{FF2B5EF4-FFF2-40B4-BE49-F238E27FC236}">
                  <a16:creationId xmlns:a16="http://schemas.microsoft.com/office/drawing/2014/main" xmlns="" id="{882960EA-BA07-7024-1E03-FBB8FBA66BD0}"/>
                </a:ext>
              </a:extLst>
            </p:cNvPr>
            <p:cNvSpPr/>
            <p:nvPr userDrawn="1"/>
          </p:nvSpPr>
          <p:spPr>
            <a:xfrm flipH="1">
              <a:off x="5146778" y="2375116"/>
              <a:ext cx="245903" cy="47120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Овал 59">
              <a:extLst>
                <a:ext uri="{FF2B5EF4-FFF2-40B4-BE49-F238E27FC236}">
                  <a16:creationId xmlns:a16="http://schemas.microsoft.com/office/drawing/2014/main" xmlns="" id="{FFDFD257-AA4D-7535-20EE-431607A0289A}"/>
                </a:ext>
              </a:extLst>
            </p:cNvPr>
            <p:cNvSpPr/>
            <p:nvPr userDrawn="1"/>
          </p:nvSpPr>
          <p:spPr>
            <a:xfrm flipH="1">
              <a:off x="6596907" y="2375116"/>
              <a:ext cx="245903" cy="47120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Овал 59">
              <a:extLst>
                <a:ext uri="{FF2B5EF4-FFF2-40B4-BE49-F238E27FC236}">
                  <a16:creationId xmlns:a16="http://schemas.microsoft.com/office/drawing/2014/main" xmlns="" id="{A7A43B24-86AD-3F47-85DE-99AE5F0DE566}"/>
                </a:ext>
              </a:extLst>
            </p:cNvPr>
            <p:cNvSpPr/>
            <p:nvPr userDrawn="1"/>
          </p:nvSpPr>
          <p:spPr>
            <a:xfrm flipH="1">
              <a:off x="7059404" y="3350426"/>
              <a:ext cx="245903" cy="47120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Овал 59">
              <a:extLst>
                <a:ext uri="{FF2B5EF4-FFF2-40B4-BE49-F238E27FC236}">
                  <a16:creationId xmlns:a16="http://schemas.microsoft.com/office/drawing/2014/main" xmlns="" id="{F2CA1606-9A7B-DC47-1093-7F96D95822F2}"/>
                </a:ext>
              </a:extLst>
            </p:cNvPr>
            <p:cNvSpPr/>
            <p:nvPr userDrawn="1"/>
          </p:nvSpPr>
          <p:spPr>
            <a:xfrm flipH="1">
              <a:off x="4655653" y="3350426"/>
              <a:ext cx="245903" cy="47120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Овал 59">
              <a:extLst>
                <a:ext uri="{FF2B5EF4-FFF2-40B4-BE49-F238E27FC236}">
                  <a16:creationId xmlns:a16="http://schemas.microsoft.com/office/drawing/2014/main" xmlns="" id="{D42CE053-6F1E-ED9A-2CB4-F90747DA01F7}"/>
                </a:ext>
              </a:extLst>
            </p:cNvPr>
            <p:cNvSpPr/>
            <p:nvPr userDrawn="1"/>
          </p:nvSpPr>
          <p:spPr>
            <a:xfrm flipH="1">
              <a:off x="5146778" y="4287848"/>
              <a:ext cx="245903" cy="47120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Овал 59">
              <a:extLst>
                <a:ext uri="{FF2B5EF4-FFF2-40B4-BE49-F238E27FC236}">
                  <a16:creationId xmlns:a16="http://schemas.microsoft.com/office/drawing/2014/main" xmlns="" id="{1828955F-4629-7D62-4BF3-5CE80C4F22BE}"/>
                </a:ext>
              </a:extLst>
            </p:cNvPr>
            <p:cNvSpPr/>
            <p:nvPr userDrawn="1"/>
          </p:nvSpPr>
          <p:spPr>
            <a:xfrm flipH="1">
              <a:off x="6596907" y="4287848"/>
              <a:ext cx="245903" cy="47120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3FBE0DBB-361C-3088-647D-605F5384C0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5167264" y="2937661"/>
            <a:ext cx="1792714" cy="131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9679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8">
            <a:extLst>
              <a:ext uri="{FF2B5EF4-FFF2-40B4-BE49-F238E27FC236}">
                <a16:creationId xmlns:a16="http://schemas.microsoft.com/office/drawing/2014/main" xmlns="" id="{A79F1246-6C4D-5471-7A76-9B969B6672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08655" y="1609681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56BB81BA-FCAF-3F87-A852-9D598144C8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0652" y="2109544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A7141BD-2D3D-2115-4EDA-52D85958D4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08655" y="4637821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20E56C8A-DB86-F37B-1F2D-2CE52929CE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10652" y="5186151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2" name="Текст 8">
            <a:extLst>
              <a:ext uri="{FF2B5EF4-FFF2-40B4-BE49-F238E27FC236}">
                <a16:creationId xmlns:a16="http://schemas.microsoft.com/office/drawing/2014/main" xmlns="" id="{7DB21F9F-A02F-A67C-7355-0E3618A8A9A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5789" y="2109544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4" name="Текст 8">
            <a:extLst>
              <a:ext uri="{FF2B5EF4-FFF2-40B4-BE49-F238E27FC236}">
                <a16:creationId xmlns:a16="http://schemas.microsoft.com/office/drawing/2014/main" xmlns="" id="{6480E82C-5D34-5186-31F9-EA0EE4517EB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85789" y="5186151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:a16="http://schemas.microsoft.com/office/drawing/2014/main" xmlns="" id="{75E07052-872F-ACFD-7B53-D9B19C549D7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92823" y="1609685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46" name="Текст 8">
            <a:extLst>
              <a:ext uri="{FF2B5EF4-FFF2-40B4-BE49-F238E27FC236}">
                <a16:creationId xmlns:a16="http://schemas.microsoft.com/office/drawing/2014/main" xmlns="" id="{8305987F-4F41-805B-728C-63F1DEC64EC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92823" y="4635376"/>
            <a:ext cx="2593975" cy="420096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A9990422-8370-2D37-B785-F4E8E668B0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xmlns="" id="{A6C42F9A-9AC2-FE51-C9CE-6180BEA693B6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 dirty="0">
              <a:solidFill>
                <a:srgbClr val="1D56F3"/>
              </a:solidFill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5E680E1D-68AD-36B4-BA53-1CDCC87E1DD4}"/>
              </a:ext>
            </a:extLst>
          </p:cNvPr>
          <p:cNvGrpSpPr/>
          <p:nvPr userDrawn="1"/>
        </p:nvGrpSpPr>
        <p:grpSpPr>
          <a:xfrm>
            <a:off x="4448882" y="2092982"/>
            <a:ext cx="3288661" cy="2672037"/>
            <a:chOff x="4775900" y="2373874"/>
            <a:chExt cx="2424304" cy="2424304"/>
          </a:xfrm>
        </p:grpSpPr>
        <p:sp>
          <p:nvSpPr>
            <p:cNvPr id="9" name="Овал 85">
              <a:extLst>
                <a:ext uri="{FF2B5EF4-FFF2-40B4-BE49-F238E27FC236}">
                  <a16:creationId xmlns:a16="http://schemas.microsoft.com/office/drawing/2014/main" xmlns="" id="{9B8505F0-CF37-1809-9EAA-86A1645606D6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Овал 66">
              <a:extLst>
                <a:ext uri="{FF2B5EF4-FFF2-40B4-BE49-F238E27FC236}">
                  <a16:creationId xmlns:a16="http://schemas.microsoft.com/office/drawing/2014/main" xmlns="" id="{10849413-137E-A56D-C94E-D3CEF8E9028F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Овал 59">
              <a:extLst>
                <a:ext uri="{FF2B5EF4-FFF2-40B4-BE49-F238E27FC236}">
                  <a16:creationId xmlns:a16="http://schemas.microsoft.com/office/drawing/2014/main" xmlns="" id="{771A38C2-2274-0A87-C1FC-730460E2D810}"/>
                </a:ext>
              </a:extLst>
            </p:cNvPr>
            <p:cNvSpPr/>
            <p:nvPr userDrawn="1"/>
          </p:nvSpPr>
          <p:spPr>
            <a:xfrm flipH="1">
              <a:off x="5146778" y="2375116"/>
              <a:ext cx="245903" cy="471200"/>
            </a:xfrm>
            <a:prstGeom prst="ellipse">
              <a:avLst/>
            </a:prstGeom>
            <a:solidFill>
              <a:srgbClr val="51C579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Овал 59">
              <a:extLst>
                <a:ext uri="{FF2B5EF4-FFF2-40B4-BE49-F238E27FC236}">
                  <a16:creationId xmlns:a16="http://schemas.microsoft.com/office/drawing/2014/main" xmlns="" id="{46CC8CCA-C347-C1EB-5454-BF37FC52CB49}"/>
                </a:ext>
              </a:extLst>
            </p:cNvPr>
            <p:cNvSpPr/>
            <p:nvPr userDrawn="1"/>
          </p:nvSpPr>
          <p:spPr>
            <a:xfrm flipH="1">
              <a:off x="6596907" y="2375116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Овал 59">
              <a:extLst>
                <a:ext uri="{FF2B5EF4-FFF2-40B4-BE49-F238E27FC236}">
                  <a16:creationId xmlns:a16="http://schemas.microsoft.com/office/drawing/2014/main" xmlns="" id="{D39348F5-90EE-845C-B5D0-85C0501EC88C}"/>
                </a:ext>
              </a:extLst>
            </p:cNvPr>
            <p:cNvSpPr/>
            <p:nvPr userDrawn="1"/>
          </p:nvSpPr>
          <p:spPr>
            <a:xfrm flipH="1">
              <a:off x="5146778" y="4287848"/>
              <a:ext cx="245903" cy="471200"/>
            </a:xfrm>
            <a:prstGeom prst="ellipse">
              <a:avLst/>
            </a:prstGeom>
            <a:solidFill>
              <a:srgbClr val="733CFF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Овал 59">
              <a:extLst>
                <a:ext uri="{FF2B5EF4-FFF2-40B4-BE49-F238E27FC236}">
                  <a16:creationId xmlns:a16="http://schemas.microsoft.com/office/drawing/2014/main" xmlns="" id="{9BD1760F-7C95-80F6-27D0-E7B7DFB669C4}"/>
                </a:ext>
              </a:extLst>
            </p:cNvPr>
            <p:cNvSpPr/>
            <p:nvPr userDrawn="1"/>
          </p:nvSpPr>
          <p:spPr>
            <a:xfrm flipH="1">
              <a:off x="6596907" y="4287848"/>
              <a:ext cx="245903" cy="471200"/>
            </a:xfrm>
            <a:prstGeom prst="ellipse">
              <a:avLst/>
            </a:prstGeom>
            <a:solidFill>
              <a:srgbClr val="FF8657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CDAC76CA-BE76-85F7-6D53-E5C341B65A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5190747" y="2726336"/>
            <a:ext cx="1792714" cy="1312195"/>
          </a:xfrm>
          <a:prstGeom prst="rect">
            <a:avLst/>
          </a:prstGeom>
        </p:spPr>
      </p:pic>
      <p:sp>
        <p:nvSpPr>
          <p:cNvPr id="20" name="Рисунок 2">
            <a:extLst>
              <a:ext uri="{FF2B5EF4-FFF2-40B4-BE49-F238E27FC236}">
                <a16:creationId xmlns:a16="http://schemas.microsoft.com/office/drawing/2014/main" xmlns="" id="{EADCD78C-A3B2-2323-3A30-B475C153CA4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04867" y="1604931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xmlns="" id="{27E677E4-9A9B-B223-CDE7-E070B1FFE8B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904867" y="4633072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2" name="Рисунок 2">
            <a:extLst>
              <a:ext uri="{FF2B5EF4-FFF2-40B4-BE49-F238E27FC236}">
                <a16:creationId xmlns:a16="http://schemas.microsoft.com/office/drawing/2014/main" xmlns="" id="{42605450-1EA2-52B4-E678-8F699AD2EEC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324254" y="1604931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3" name="Рисунок 2">
            <a:extLst>
              <a:ext uri="{FF2B5EF4-FFF2-40B4-BE49-F238E27FC236}">
                <a16:creationId xmlns:a16="http://schemas.microsoft.com/office/drawing/2014/main" xmlns="" id="{5D93DE23-6691-E844-D44A-AB18E6126C6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24254" y="4633072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466483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8">
            <a:extLst>
              <a:ext uri="{FF2B5EF4-FFF2-40B4-BE49-F238E27FC236}">
                <a16:creationId xmlns:a16="http://schemas.microsoft.com/office/drawing/2014/main" xmlns="" id="{FA8EC6AB-ABAE-E030-FDA1-706C3E421E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73619" y="1394572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:a16="http://schemas.microsoft.com/office/drawing/2014/main" xmlns="" id="{3EA381D1-6BAA-E98E-828F-9D8A18CD2FB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75616" y="1872624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8" name="Текст 8">
            <a:extLst>
              <a:ext uri="{FF2B5EF4-FFF2-40B4-BE49-F238E27FC236}">
                <a16:creationId xmlns:a16="http://schemas.microsoft.com/office/drawing/2014/main" xmlns="" id="{E0314438-DDA9-3EF0-C3F7-2D7121325B5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10141" y="3769061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6C569E38-7BAC-C6A0-3D89-B6023E4C74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12137" y="4216073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488011F0-4633-7408-EE10-D5BC456CC79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17377" y="1891201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8" name="Текст 8">
            <a:extLst>
              <a:ext uri="{FF2B5EF4-FFF2-40B4-BE49-F238E27FC236}">
                <a16:creationId xmlns:a16="http://schemas.microsoft.com/office/drawing/2014/main" xmlns="" id="{A317FE59-3BF4-9A6C-7C79-1A8DFF97A0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524411" y="1398250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60" name="Текст 8">
            <a:extLst>
              <a:ext uri="{FF2B5EF4-FFF2-40B4-BE49-F238E27FC236}">
                <a16:creationId xmlns:a16="http://schemas.microsoft.com/office/drawing/2014/main" xmlns="" id="{49AE145A-0499-25CA-59E3-8246E0EF44C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84875" y="4277758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:a16="http://schemas.microsoft.com/office/drawing/2014/main" xmlns="" id="{6F059654-5FEC-21B3-7AF4-F4110AA7E4E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91908" y="3769692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72" name="Текст 8">
            <a:extLst>
              <a:ext uri="{FF2B5EF4-FFF2-40B4-BE49-F238E27FC236}">
                <a16:creationId xmlns:a16="http://schemas.microsoft.com/office/drawing/2014/main" xmlns="" id="{1CE1CA18-A7E5-99A0-A994-7AA54ABDA29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923904" y="5780905"/>
            <a:ext cx="2593975" cy="49344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3" name="Текст 8">
            <a:extLst>
              <a:ext uri="{FF2B5EF4-FFF2-40B4-BE49-F238E27FC236}">
                <a16:creationId xmlns:a16="http://schemas.microsoft.com/office/drawing/2014/main" xmlns="" id="{659E69AA-EF95-0ABA-AC1D-F15E43982A0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930937" y="5286922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FF3154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xmlns="" id="{78AE34A8-1E33-109B-1328-0D5A98B95F22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 dirty="0">
              <a:solidFill>
                <a:srgbClr val="1D56F3"/>
              </a:solidFill>
            </a:endParaRPr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xmlns="" id="{DF18B4BF-E771-6830-49BD-8632A686E9E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220891" y="1394573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4" name="Рисунок 2">
            <a:extLst>
              <a:ext uri="{FF2B5EF4-FFF2-40B4-BE49-F238E27FC236}">
                <a16:creationId xmlns:a16="http://schemas.microsoft.com/office/drawing/2014/main" xmlns="" id="{795D30CF-0117-AE76-3F26-09C088A214D0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3333844" y="3769061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xmlns="" id="{B05F2430-E57F-1A47-BD09-320E3739D0CB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5652477" y="5275534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xmlns="" id="{83DA5BAA-DA6F-47C3-F116-4618E692F065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8017243" y="3757676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F702189C-CB2C-59FB-19C9-8BE9F23DE444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7077010" y="1394573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8D28EED0-B761-DE99-01F4-BA24AD769391}"/>
              </a:ext>
            </a:extLst>
          </p:cNvPr>
          <p:cNvGrpSpPr/>
          <p:nvPr userDrawn="1"/>
        </p:nvGrpSpPr>
        <p:grpSpPr>
          <a:xfrm>
            <a:off x="4502198" y="2125646"/>
            <a:ext cx="3288661" cy="2898337"/>
            <a:chOff x="4775900" y="2373874"/>
            <a:chExt cx="2424304" cy="2629623"/>
          </a:xfrm>
        </p:grpSpPr>
        <p:sp>
          <p:nvSpPr>
            <p:cNvPr id="19" name="Овал 85">
              <a:extLst>
                <a:ext uri="{FF2B5EF4-FFF2-40B4-BE49-F238E27FC236}">
                  <a16:creationId xmlns:a16="http://schemas.microsoft.com/office/drawing/2014/main" xmlns="" id="{226CE3FC-2F4E-68CB-E421-7D4346512A93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Овал 66">
              <a:extLst>
                <a:ext uri="{FF2B5EF4-FFF2-40B4-BE49-F238E27FC236}">
                  <a16:creationId xmlns:a16="http://schemas.microsoft.com/office/drawing/2014/main" xmlns="" id="{2784C39B-5737-8429-DC76-0A0EE147929D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Овал 59">
              <a:extLst>
                <a:ext uri="{FF2B5EF4-FFF2-40B4-BE49-F238E27FC236}">
                  <a16:creationId xmlns:a16="http://schemas.microsoft.com/office/drawing/2014/main" xmlns="" id="{C7EA6CD3-976B-5FBA-086F-770CBAF6B4F7}"/>
                </a:ext>
              </a:extLst>
            </p:cNvPr>
            <p:cNvSpPr/>
            <p:nvPr userDrawn="1"/>
          </p:nvSpPr>
          <p:spPr>
            <a:xfrm flipH="1">
              <a:off x="5146778" y="2375116"/>
              <a:ext cx="245903" cy="471200"/>
            </a:xfrm>
            <a:prstGeom prst="ellipse">
              <a:avLst/>
            </a:prstGeom>
            <a:solidFill>
              <a:srgbClr val="51C579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Овал 59">
              <a:extLst>
                <a:ext uri="{FF2B5EF4-FFF2-40B4-BE49-F238E27FC236}">
                  <a16:creationId xmlns:a16="http://schemas.microsoft.com/office/drawing/2014/main" xmlns="" id="{FCBFF3AB-6841-C742-3A80-7BE4643D804B}"/>
                </a:ext>
              </a:extLst>
            </p:cNvPr>
            <p:cNvSpPr/>
            <p:nvPr userDrawn="1"/>
          </p:nvSpPr>
          <p:spPr>
            <a:xfrm flipH="1">
              <a:off x="6596907" y="2375116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Овал 59">
              <a:extLst>
                <a:ext uri="{FF2B5EF4-FFF2-40B4-BE49-F238E27FC236}">
                  <a16:creationId xmlns:a16="http://schemas.microsoft.com/office/drawing/2014/main" xmlns="" id="{926FE691-0C36-7885-DA49-D95BBF3D325D}"/>
                </a:ext>
              </a:extLst>
            </p:cNvPr>
            <p:cNvSpPr/>
            <p:nvPr userDrawn="1"/>
          </p:nvSpPr>
          <p:spPr>
            <a:xfrm flipH="1">
              <a:off x="4789916" y="3885897"/>
              <a:ext cx="245903" cy="471200"/>
            </a:xfrm>
            <a:prstGeom prst="ellipse">
              <a:avLst/>
            </a:prstGeom>
            <a:solidFill>
              <a:srgbClr val="733CFF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Овал 59">
              <a:extLst>
                <a:ext uri="{FF2B5EF4-FFF2-40B4-BE49-F238E27FC236}">
                  <a16:creationId xmlns:a16="http://schemas.microsoft.com/office/drawing/2014/main" xmlns="" id="{CE5399D8-8EC0-D88E-0276-C64997F32C49}"/>
                </a:ext>
              </a:extLst>
            </p:cNvPr>
            <p:cNvSpPr/>
            <p:nvPr userDrawn="1"/>
          </p:nvSpPr>
          <p:spPr>
            <a:xfrm flipH="1">
              <a:off x="6886526" y="3896121"/>
              <a:ext cx="245903" cy="471200"/>
            </a:xfrm>
            <a:prstGeom prst="ellipse">
              <a:avLst/>
            </a:prstGeom>
            <a:solidFill>
              <a:srgbClr val="FF8657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Овал 59">
              <a:extLst>
                <a:ext uri="{FF2B5EF4-FFF2-40B4-BE49-F238E27FC236}">
                  <a16:creationId xmlns:a16="http://schemas.microsoft.com/office/drawing/2014/main" xmlns="" id="{24213F90-8704-5DED-8F10-7CEA987B068E}"/>
                </a:ext>
              </a:extLst>
            </p:cNvPr>
            <p:cNvSpPr/>
            <p:nvPr userDrawn="1"/>
          </p:nvSpPr>
          <p:spPr>
            <a:xfrm flipH="1">
              <a:off x="5860598" y="4532297"/>
              <a:ext cx="245903" cy="471200"/>
            </a:xfrm>
            <a:prstGeom prst="ellipse">
              <a:avLst/>
            </a:prstGeom>
            <a:solidFill>
              <a:srgbClr val="FF3154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DA06571A-B814-3B01-E48E-0F4BC422FA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5244063" y="2759001"/>
            <a:ext cx="1792714" cy="131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74503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Текст 8">
            <a:extLst>
              <a:ext uri="{FF2B5EF4-FFF2-40B4-BE49-F238E27FC236}">
                <a16:creationId xmlns:a16="http://schemas.microsoft.com/office/drawing/2014/main" xmlns="" id="{BD103A94-A9F0-B655-0436-D584910B9F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61031" y="1125490"/>
            <a:ext cx="2296886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xmlns="" id="{8AA69B0B-6A79-80B8-C975-2425D98891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68224" y="1527644"/>
            <a:ext cx="2292694" cy="67168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2" name="Текст 8">
            <a:extLst>
              <a:ext uri="{FF2B5EF4-FFF2-40B4-BE49-F238E27FC236}">
                <a16:creationId xmlns:a16="http://schemas.microsoft.com/office/drawing/2014/main" xmlns="" id="{8DE7EE20-0FEF-068A-3634-24BEA2F1A2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11129" y="3072219"/>
            <a:ext cx="2307568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xmlns="" id="{12A7CF9D-2552-AEE5-5DEE-B896C576690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2075" y="3472880"/>
            <a:ext cx="2296623" cy="674979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4" name="Текст 8">
            <a:extLst>
              <a:ext uri="{FF2B5EF4-FFF2-40B4-BE49-F238E27FC236}">
                <a16:creationId xmlns:a16="http://schemas.microsoft.com/office/drawing/2014/main" xmlns="" id="{95304F8C-C228-B029-79CF-414FE90D55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62682" y="5016261"/>
            <a:ext cx="2296622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0B1144EA-4D35-C56F-499E-2BF8AB0675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46376" y="5415859"/>
            <a:ext cx="2305049" cy="673834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4046606B-CA54-9C1D-7AA6-966ECDD6E82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34297" y="5414110"/>
            <a:ext cx="2292430" cy="67383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9" name="Текст 8">
            <a:extLst>
              <a:ext uri="{FF2B5EF4-FFF2-40B4-BE49-F238E27FC236}">
                <a16:creationId xmlns:a16="http://schemas.microsoft.com/office/drawing/2014/main" xmlns="" id="{478D0317-9522-2B99-647C-913DF336ED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81072" y="3475567"/>
            <a:ext cx="2298409" cy="69103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0" name="Текст 8">
            <a:extLst>
              <a:ext uri="{FF2B5EF4-FFF2-40B4-BE49-F238E27FC236}">
                <a16:creationId xmlns:a16="http://schemas.microsoft.com/office/drawing/2014/main" xmlns="" id="{D0AB1FB0-B759-2313-E362-B168F77262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34030" y="1127178"/>
            <a:ext cx="2296886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:a16="http://schemas.microsoft.com/office/drawing/2014/main" xmlns="" id="{7527FC65-8CBC-AEE4-F1FA-45D40FA9C01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932679" y="1525543"/>
            <a:ext cx="2292694" cy="68861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1BFE0C7-4BFD-3510-6A26-4C8F57B5C7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3D3E1B4-75F5-BF50-1E44-82BA3EF14F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5367711" y="2772906"/>
            <a:ext cx="1456580" cy="1312195"/>
          </a:xfrm>
          <a:prstGeom prst="rect">
            <a:avLst/>
          </a:prstGeom>
        </p:spPr>
      </p:pic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A1F7BCAD-D9D5-CDE1-DA76-787882B67062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EBD223FE-B3A5-CBD7-EE54-72CEA2F379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82593" y="3071917"/>
            <a:ext cx="2296886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lvl="0"/>
            <a:endParaRPr lang="ru-RU" dirty="0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C305A0C5-6382-F8F3-90F5-ACC841FD427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32679" y="5022609"/>
            <a:ext cx="2296886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lvl="0"/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E5027D8-B5AB-91A2-F707-A7936206ECB9}"/>
              </a:ext>
            </a:extLst>
          </p:cNvPr>
          <p:cNvGrpSpPr/>
          <p:nvPr userDrawn="1"/>
        </p:nvGrpSpPr>
        <p:grpSpPr>
          <a:xfrm>
            <a:off x="4299295" y="2301620"/>
            <a:ext cx="3557343" cy="2672037"/>
            <a:chOff x="4682939" y="2371436"/>
            <a:chExt cx="2622368" cy="2424304"/>
          </a:xfrm>
          <a:solidFill>
            <a:srgbClr val="2247A0"/>
          </a:solidFill>
        </p:grpSpPr>
        <p:sp>
          <p:nvSpPr>
            <p:cNvPr id="15" name="Овал 66">
              <a:extLst>
                <a:ext uri="{FF2B5EF4-FFF2-40B4-BE49-F238E27FC236}">
                  <a16:creationId xmlns:a16="http://schemas.microsoft.com/office/drawing/2014/main" xmlns="" id="{A14B3F16-5BA5-BF1A-544A-9259FD15A0E9}"/>
                </a:ext>
              </a:extLst>
            </p:cNvPr>
            <p:cNvSpPr/>
            <p:nvPr/>
          </p:nvSpPr>
          <p:spPr>
            <a:xfrm rot="2700000">
              <a:off x="4771396" y="2371436"/>
              <a:ext cx="2424304" cy="242430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Овал 59">
              <a:extLst>
                <a:ext uri="{FF2B5EF4-FFF2-40B4-BE49-F238E27FC236}">
                  <a16:creationId xmlns:a16="http://schemas.microsoft.com/office/drawing/2014/main" xmlns="" id="{BAAF93D1-2A77-DA68-6AE6-14CC34593729}"/>
                </a:ext>
              </a:extLst>
            </p:cNvPr>
            <p:cNvSpPr/>
            <p:nvPr userDrawn="1"/>
          </p:nvSpPr>
          <p:spPr>
            <a:xfrm flipH="1">
              <a:off x="5174064" y="2375116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Овал 59">
              <a:extLst>
                <a:ext uri="{FF2B5EF4-FFF2-40B4-BE49-F238E27FC236}">
                  <a16:creationId xmlns:a16="http://schemas.microsoft.com/office/drawing/2014/main" xmlns="" id="{0B7C0073-BC3D-7F4B-1F1C-4DC0C7A42C77}"/>
                </a:ext>
              </a:extLst>
            </p:cNvPr>
            <p:cNvSpPr/>
            <p:nvPr userDrawn="1"/>
          </p:nvSpPr>
          <p:spPr>
            <a:xfrm flipH="1">
              <a:off x="6624193" y="2375116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Овал 59">
              <a:extLst>
                <a:ext uri="{FF2B5EF4-FFF2-40B4-BE49-F238E27FC236}">
                  <a16:creationId xmlns:a16="http://schemas.microsoft.com/office/drawing/2014/main" xmlns="" id="{4B50A55B-CDAD-24D4-97EA-87914B360227}"/>
                </a:ext>
              </a:extLst>
            </p:cNvPr>
            <p:cNvSpPr/>
            <p:nvPr userDrawn="1"/>
          </p:nvSpPr>
          <p:spPr>
            <a:xfrm flipH="1">
              <a:off x="7059404" y="3350426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Овал 59">
              <a:extLst>
                <a:ext uri="{FF2B5EF4-FFF2-40B4-BE49-F238E27FC236}">
                  <a16:creationId xmlns:a16="http://schemas.microsoft.com/office/drawing/2014/main" xmlns="" id="{485012FC-83FC-AD7B-143A-21E99D1AEE77}"/>
                </a:ext>
              </a:extLst>
            </p:cNvPr>
            <p:cNvSpPr/>
            <p:nvPr userDrawn="1"/>
          </p:nvSpPr>
          <p:spPr>
            <a:xfrm flipH="1">
              <a:off x="4682939" y="3350426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Овал 59">
              <a:extLst>
                <a:ext uri="{FF2B5EF4-FFF2-40B4-BE49-F238E27FC236}">
                  <a16:creationId xmlns:a16="http://schemas.microsoft.com/office/drawing/2014/main" xmlns="" id="{2CFFE890-D488-5168-37DD-F5DAE96C21E7}"/>
                </a:ext>
              </a:extLst>
            </p:cNvPr>
            <p:cNvSpPr/>
            <p:nvPr userDrawn="1"/>
          </p:nvSpPr>
          <p:spPr>
            <a:xfrm flipH="1">
              <a:off x="5174063" y="4287848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Овал 59">
              <a:extLst>
                <a:ext uri="{FF2B5EF4-FFF2-40B4-BE49-F238E27FC236}">
                  <a16:creationId xmlns:a16="http://schemas.microsoft.com/office/drawing/2014/main" xmlns="" id="{2C738281-8E8D-43C1-E20D-FBE8F8B5A781}"/>
                </a:ext>
              </a:extLst>
            </p:cNvPr>
            <p:cNvSpPr/>
            <p:nvPr userDrawn="1"/>
          </p:nvSpPr>
          <p:spPr>
            <a:xfrm flipH="1">
              <a:off x="6624192" y="4287848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1B03CE5C-B64D-4309-C206-DFF3E43DD5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r="62297"/>
          <a:stretch/>
        </p:blipFill>
        <p:spPr bwMode="auto">
          <a:xfrm>
            <a:off x="5167263" y="2981540"/>
            <a:ext cx="1792714" cy="131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65675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8">
            <a:extLst>
              <a:ext uri="{FF2B5EF4-FFF2-40B4-BE49-F238E27FC236}">
                <a16:creationId xmlns:a16="http://schemas.microsoft.com/office/drawing/2014/main" xmlns="" id="{A79F1246-6C4D-5471-7A76-9B969B6672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08655" y="1609681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xmlns="" id="{56BB81BA-FCAF-3F87-A852-9D598144C8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0652" y="2118679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xmlns="" id="{4A7141BD-2D3D-2115-4EDA-52D85958D4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08655" y="4637821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xmlns="" id="{20E56C8A-DB86-F37B-1F2D-2CE52929CE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10652" y="5146819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2" name="Текст 8">
            <a:extLst>
              <a:ext uri="{FF2B5EF4-FFF2-40B4-BE49-F238E27FC236}">
                <a16:creationId xmlns:a16="http://schemas.microsoft.com/office/drawing/2014/main" xmlns="" id="{7DB21F9F-A02F-A67C-7355-0E3618A8A9A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5789" y="2118679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4" name="Текст 8">
            <a:extLst>
              <a:ext uri="{FF2B5EF4-FFF2-40B4-BE49-F238E27FC236}">
                <a16:creationId xmlns:a16="http://schemas.microsoft.com/office/drawing/2014/main" xmlns="" id="{6480E82C-5D34-5186-31F9-EA0EE4517EB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85789" y="5146819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:a16="http://schemas.microsoft.com/office/drawing/2014/main" xmlns="" id="{75E07052-872F-ACFD-7B53-D9B19C549D7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92823" y="1609685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46" name="Текст 8">
            <a:extLst>
              <a:ext uri="{FF2B5EF4-FFF2-40B4-BE49-F238E27FC236}">
                <a16:creationId xmlns:a16="http://schemas.microsoft.com/office/drawing/2014/main" xmlns="" id="{8305987F-4F41-805B-728C-63F1DEC64EC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92823" y="4635376"/>
            <a:ext cx="2593975" cy="420096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A9990422-8370-2D37-B785-F4E8E668B0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xmlns="" id="{46F2F073-B1F4-84A9-9514-C71AFE13100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 dirty="0">
              <a:solidFill>
                <a:srgbClr val="1D56F3"/>
              </a:solidFill>
            </a:endParaRPr>
          </a:p>
        </p:txBody>
      </p:sp>
      <p:sp>
        <p:nvSpPr>
          <p:cNvPr id="20" name="Рисунок 2">
            <a:extLst>
              <a:ext uri="{FF2B5EF4-FFF2-40B4-BE49-F238E27FC236}">
                <a16:creationId xmlns:a16="http://schemas.microsoft.com/office/drawing/2014/main" xmlns="" id="{3DF87D77-CBEA-D091-2619-4FA5E13A343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04867" y="1604931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xmlns="" id="{9595E39F-BD15-EAEE-12DC-E9BAD2CCC57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904867" y="4633072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2" name="Рисунок 2">
            <a:extLst>
              <a:ext uri="{FF2B5EF4-FFF2-40B4-BE49-F238E27FC236}">
                <a16:creationId xmlns:a16="http://schemas.microsoft.com/office/drawing/2014/main" xmlns="" id="{76B0EE02-BC38-6B99-4917-7F0CBCE1B4B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324254" y="1604931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3" name="Рисунок 2">
            <a:extLst>
              <a:ext uri="{FF2B5EF4-FFF2-40B4-BE49-F238E27FC236}">
                <a16:creationId xmlns:a16="http://schemas.microsoft.com/office/drawing/2014/main" xmlns="" id="{351C37B0-1732-5AE3-88EA-E32FC792F98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24254" y="4633072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D9DEC1C6-0921-E11E-5D60-75BE49BD6D3B}"/>
              </a:ext>
            </a:extLst>
          </p:cNvPr>
          <p:cNvGrpSpPr/>
          <p:nvPr userDrawn="1"/>
        </p:nvGrpSpPr>
        <p:grpSpPr>
          <a:xfrm>
            <a:off x="4448514" y="2325657"/>
            <a:ext cx="3288661" cy="2672037"/>
            <a:chOff x="4775900" y="2373874"/>
            <a:chExt cx="2424304" cy="2424304"/>
          </a:xfrm>
        </p:grpSpPr>
        <p:sp>
          <p:nvSpPr>
            <p:cNvPr id="25" name="Овал 85">
              <a:extLst>
                <a:ext uri="{FF2B5EF4-FFF2-40B4-BE49-F238E27FC236}">
                  <a16:creationId xmlns:a16="http://schemas.microsoft.com/office/drawing/2014/main" xmlns="" id="{C29E087F-4835-1719-A44F-9452144BEDAF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Овал 66">
              <a:extLst>
                <a:ext uri="{FF2B5EF4-FFF2-40B4-BE49-F238E27FC236}">
                  <a16:creationId xmlns:a16="http://schemas.microsoft.com/office/drawing/2014/main" xmlns="" id="{97E3D8CC-0CC6-8488-A4BD-BFB628EBDA80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Овал 59">
              <a:extLst>
                <a:ext uri="{FF2B5EF4-FFF2-40B4-BE49-F238E27FC236}">
                  <a16:creationId xmlns:a16="http://schemas.microsoft.com/office/drawing/2014/main" xmlns="" id="{C48A6C04-B11C-9CFF-2AAA-5E05B3D77192}"/>
                </a:ext>
              </a:extLst>
            </p:cNvPr>
            <p:cNvSpPr/>
            <p:nvPr userDrawn="1"/>
          </p:nvSpPr>
          <p:spPr>
            <a:xfrm flipH="1">
              <a:off x="5146778" y="2375116"/>
              <a:ext cx="245903" cy="471200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Овал 59">
              <a:extLst>
                <a:ext uri="{FF2B5EF4-FFF2-40B4-BE49-F238E27FC236}">
                  <a16:creationId xmlns:a16="http://schemas.microsoft.com/office/drawing/2014/main" xmlns="" id="{960D3424-01D4-6F42-3817-B59FF9E089A7}"/>
                </a:ext>
              </a:extLst>
            </p:cNvPr>
            <p:cNvSpPr/>
            <p:nvPr userDrawn="1"/>
          </p:nvSpPr>
          <p:spPr>
            <a:xfrm flipH="1">
              <a:off x="6596907" y="2375116"/>
              <a:ext cx="245903" cy="471200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Овал 59">
              <a:extLst>
                <a:ext uri="{FF2B5EF4-FFF2-40B4-BE49-F238E27FC236}">
                  <a16:creationId xmlns:a16="http://schemas.microsoft.com/office/drawing/2014/main" xmlns="" id="{C19FFA4B-667A-B33B-E728-63089D931CD2}"/>
                </a:ext>
              </a:extLst>
            </p:cNvPr>
            <p:cNvSpPr/>
            <p:nvPr userDrawn="1"/>
          </p:nvSpPr>
          <p:spPr>
            <a:xfrm flipH="1">
              <a:off x="5146778" y="4287848"/>
              <a:ext cx="245903" cy="471200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Овал 59">
              <a:extLst>
                <a:ext uri="{FF2B5EF4-FFF2-40B4-BE49-F238E27FC236}">
                  <a16:creationId xmlns:a16="http://schemas.microsoft.com/office/drawing/2014/main" xmlns="" id="{EEBF8285-44F8-18A7-1E39-AD21F812504A}"/>
                </a:ext>
              </a:extLst>
            </p:cNvPr>
            <p:cNvSpPr/>
            <p:nvPr userDrawn="1"/>
          </p:nvSpPr>
          <p:spPr>
            <a:xfrm flipH="1">
              <a:off x="6596907" y="4287848"/>
              <a:ext cx="245903" cy="471200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611666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8">
            <a:extLst>
              <a:ext uri="{FF2B5EF4-FFF2-40B4-BE49-F238E27FC236}">
                <a16:creationId xmlns:a16="http://schemas.microsoft.com/office/drawing/2014/main" xmlns="" id="{FA8EC6AB-ABAE-E030-FDA1-706C3E421E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73619" y="1394572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:a16="http://schemas.microsoft.com/office/drawing/2014/main" xmlns="" id="{3EA381D1-6BAA-E98E-828F-9D8A18CD2FB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75616" y="1743550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8" name="Текст 8">
            <a:extLst>
              <a:ext uri="{FF2B5EF4-FFF2-40B4-BE49-F238E27FC236}">
                <a16:creationId xmlns:a16="http://schemas.microsoft.com/office/drawing/2014/main" xmlns="" id="{E0314438-DDA9-3EF0-C3F7-2D7121325B5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10141" y="3769061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xmlns="" id="{6C569E38-7BAC-C6A0-3D89-B6023E4C74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12137" y="4118039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xmlns="" id="{488011F0-4633-7408-EE10-D5BC456CC79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17377" y="1747224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8" name="Текст 8">
            <a:extLst>
              <a:ext uri="{FF2B5EF4-FFF2-40B4-BE49-F238E27FC236}">
                <a16:creationId xmlns:a16="http://schemas.microsoft.com/office/drawing/2014/main" xmlns="" id="{A317FE59-3BF4-9A6C-7C79-1A8DFF97A0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524411" y="1398250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60" name="Текст 8">
            <a:extLst>
              <a:ext uri="{FF2B5EF4-FFF2-40B4-BE49-F238E27FC236}">
                <a16:creationId xmlns:a16="http://schemas.microsoft.com/office/drawing/2014/main" xmlns="" id="{49AE145A-0499-25CA-59E3-8246E0EF44C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84875" y="4118670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:a16="http://schemas.microsoft.com/office/drawing/2014/main" xmlns="" id="{6F059654-5FEC-21B3-7AF4-F4110AA7E4E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91908" y="3769692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72" name="Текст 8">
            <a:extLst>
              <a:ext uri="{FF2B5EF4-FFF2-40B4-BE49-F238E27FC236}">
                <a16:creationId xmlns:a16="http://schemas.microsoft.com/office/drawing/2014/main" xmlns="" id="{1CE1CA18-A7E5-99A0-A994-7AA54ABDA29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923904" y="5635896"/>
            <a:ext cx="2593975" cy="49344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3" name="Текст 8">
            <a:extLst>
              <a:ext uri="{FF2B5EF4-FFF2-40B4-BE49-F238E27FC236}">
                <a16:creationId xmlns:a16="http://schemas.microsoft.com/office/drawing/2014/main" xmlns="" id="{659E69AA-EF95-0ABA-AC1D-F15E43982A0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930937" y="5286922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FF3154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912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ECD8D05-C8AD-A8FD-F76A-3155CD4368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5367711" y="2772906"/>
            <a:ext cx="1456580" cy="1312195"/>
          </a:xfrm>
          <a:prstGeom prst="rect">
            <a:avLst/>
          </a:prstGeom>
        </p:spPr>
      </p:pic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 dirty="0">
              <a:solidFill>
                <a:srgbClr val="1D56F3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19E9681-4871-6978-775D-167975E8DCA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220891" y="1394573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2">
            <a:extLst>
              <a:ext uri="{FF2B5EF4-FFF2-40B4-BE49-F238E27FC236}">
                <a16:creationId xmlns:a16="http://schemas.microsoft.com/office/drawing/2014/main" xmlns="" id="{3ED97058-6B25-6FEC-50D8-85A8CC5551BE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3333844" y="3769061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xmlns="" id="{DA344D9D-36EA-5D72-CCD3-8BAB0822FFC3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5652477" y="5275534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xmlns="" id="{42257AF2-0A93-370A-34D8-FFD9409D29F2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8017243" y="3757676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F76CB2AF-82BA-0E0F-4F40-175FDC8F4136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7077010" y="1394573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3A1258BE-6179-281F-449B-0123EF96D7B2}"/>
              </a:ext>
            </a:extLst>
          </p:cNvPr>
          <p:cNvGrpSpPr/>
          <p:nvPr userDrawn="1"/>
        </p:nvGrpSpPr>
        <p:grpSpPr>
          <a:xfrm>
            <a:off x="4502198" y="2208039"/>
            <a:ext cx="3288661" cy="2898337"/>
            <a:chOff x="4775900" y="2373874"/>
            <a:chExt cx="2424304" cy="2629623"/>
          </a:xfrm>
        </p:grpSpPr>
        <p:sp>
          <p:nvSpPr>
            <p:cNvPr id="27" name="Овал 85">
              <a:extLst>
                <a:ext uri="{FF2B5EF4-FFF2-40B4-BE49-F238E27FC236}">
                  <a16:creationId xmlns:a16="http://schemas.microsoft.com/office/drawing/2014/main" xmlns="" id="{6184ED06-DC6E-8CD7-585B-764A249A66A6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Овал 66">
              <a:extLst>
                <a:ext uri="{FF2B5EF4-FFF2-40B4-BE49-F238E27FC236}">
                  <a16:creationId xmlns:a16="http://schemas.microsoft.com/office/drawing/2014/main" xmlns="" id="{F5082EB3-7B02-B828-BCC0-38CE2E03D5A4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 dirty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Овал 59">
              <a:extLst>
                <a:ext uri="{FF2B5EF4-FFF2-40B4-BE49-F238E27FC236}">
                  <a16:creationId xmlns:a16="http://schemas.microsoft.com/office/drawing/2014/main" xmlns="" id="{647CC57F-2476-F477-83C3-6D0939935F8B}"/>
                </a:ext>
              </a:extLst>
            </p:cNvPr>
            <p:cNvSpPr/>
            <p:nvPr userDrawn="1"/>
          </p:nvSpPr>
          <p:spPr>
            <a:xfrm flipH="1">
              <a:off x="5146778" y="2375116"/>
              <a:ext cx="245903" cy="471200"/>
            </a:xfrm>
            <a:prstGeom prst="ellipse">
              <a:avLst/>
            </a:prstGeom>
            <a:solidFill>
              <a:srgbClr val="51C579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Овал 59">
              <a:extLst>
                <a:ext uri="{FF2B5EF4-FFF2-40B4-BE49-F238E27FC236}">
                  <a16:creationId xmlns:a16="http://schemas.microsoft.com/office/drawing/2014/main" xmlns="" id="{E8054ECE-EAE8-2482-E881-BC7005A85159}"/>
                </a:ext>
              </a:extLst>
            </p:cNvPr>
            <p:cNvSpPr/>
            <p:nvPr userDrawn="1"/>
          </p:nvSpPr>
          <p:spPr>
            <a:xfrm flipH="1">
              <a:off x="6596907" y="2375116"/>
              <a:ext cx="245903" cy="47120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Овал 59">
              <a:extLst>
                <a:ext uri="{FF2B5EF4-FFF2-40B4-BE49-F238E27FC236}">
                  <a16:creationId xmlns:a16="http://schemas.microsoft.com/office/drawing/2014/main" xmlns="" id="{F537C2A3-220D-45BA-DF6C-B570CB441B88}"/>
                </a:ext>
              </a:extLst>
            </p:cNvPr>
            <p:cNvSpPr/>
            <p:nvPr userDrawn="1"/>
          </p:nvSpPr>
          <p:spPr>
            <a:xfrm flipH="1">
              <a:off x="4789916" y="3885897"/>
              <a:ext cx="245903" cy="471200"/>
            </a:xfrm>
            <a:prstGeom prst="ellipse">
              <a:avLst/>
            </a:prstGeom>
            <a:solidFill>
              <a:srgbClr val="733CFF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Овал 59">
              <a:extLst>
                <a:ext uri="{FF2B5EF4-FFF2-40B4-BE49-F238E27FC236}">
                  <a16:creationId xmlns:a16="http://schemas.microsoft.com/office/drawing/2014/main" xmlns="" id="{EED15DC0-6644-A519-D509-C8B20CA6A5DC}"/>
                </a:ext>
              </a:extLst>
            </p:cNvPr>
            <p:cNvSpPr/>
            <p:nvPr userDrawn="1"/>
          </p:nvSpPr>
          <p:spPr>
            <a:xfrm flipH="1">
              <a:off x="6886526" y="3896121"/>
              <a:ext cx="245903" cy="471200"/>
            </a:xfrm>
            <a:prstGeom prst="ellipse">
              <a:avLst/>
            </a:prstGeom>
            <a:solidFill>
              <a:srgbClr val="FF8657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Овал 59">
              <a:extLst>
                <a:ext uri="{FF2B5EF4-FFF2-40B4-BE49-F238E27FC236}">
                  <a16:creationId xmlns:a16="http://schemas.microsoft.com/office/drawing/2014/main" xmlns="" id="{FE8DE9B3-41C5-D505-0C8B-011EF9778172}"/>
                </a:ext>
              </a:extLst>
            </p:cNvPr>
            <p:cNvSpPr/>
            <p:nvPr userDrawn="1"/>
          </p:nvSpPr>
          <p:spPr>
            <a:xfrm flipH="1">
              <a:off x="5860598" y="4532297"/>
              <a:ext cx="245903" cy="471200"/>
            </a:xfrm>
            <a:prstGeom prst="ellipse">
              <a:avLst/>
            </a:prstGeom>
            <a:solidFill>
              <a:srgbClr val="FF3154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7D52B43A-F6CB-067C-626B-E49D2832DD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r="62297"/>
          <a:stretch/>
        </p:blipFill>
        <p:spPr bwMode="auto">
          <a:xfrm>
            <a:off x="5244063" y="2841393"/>
            <a:ext cx="1792714" cy="131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9283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3" name="Straight Connector 19">
            <a:extLst>
              <a:ext uri="{FF2B5EF4-FFF2-40B4-BE49-F238E27FC236}">
                <a16:creationId xmlns:a16="http://schemas.microsoft.com/office/drawing/2014/main" xmlns="" id="{280CD148-53C8-A905-9EEE-C5998D7A46A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53695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7">
            <a:extLst>
              <a:ext uri="{FF2B5EF4-FFF2-40B4-BE49-F238E27FC236}">
                <a16:creationId xmlns:a16="http://schemas.microsoft.com/office/drawing/2014/main" xmlns="" id="{689E2665-EEDE-C277-C88D-4FF80DBD83E7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9947278" y="1422500"/>
            <a:ext cx="1657350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xmlns="" id="{976F09CF-20BC-77EE-A9B7-8D59F4B54E72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9947278" y="2215518"/>
            <a:ext cx="1657350" cy="45782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2031</a:t>
            </a:r>
            <a:endParaRPr lang="en-US" dirty="0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xmlns="" id="{7E507DEE-E502-B994-D89E-51EF03AB2F17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8075614" y="4987207"/>
            <a:ext cx="1657350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xmlns="" id="{0713E022-0C45-F98A-6DF8-DE5276B846A7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8075614" y="4585524"/>
            <a:ext cx="1657350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2030</a:t>
            </a:r>
            <a:endParaRPr lang="en-US" dirty="0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xmlns="" id="{A3D15527-60CC-C349-E3D7-45BA8333FE8C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6207789" y="1422500"/>
            <a:ext cx="1657350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xmlns="" id="{7877A810-6CF0-F128-BED2-E4B1296CF688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6207789" y="2215518"/>
            <a:ext cx="1657350" cy="45782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2029</a:t>
            </a:r>
            <a:endParaRPr lang="en-US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xmlns="" id="{D7C10A4B-E3BF-4C3F-8FEB-6A7684CB9D6E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4336126" y="4987207"/>
            <a:ext cx="1657350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xmlns="" id="{6748E50E-FBDD-047F-557B-8F736B214B40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4336126" y="4585524"/>
            <a:ext cx="1657350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2028</a:t>
            </a:r>
            <a:endParaRPr lang="en-US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xmlns="" id="{A4FE7ECF-1903-EFA2-753F-6636E91085D1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2461480" y="1422500"/>
            <a:ext cx="1657350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xmlns="" id="{A2807009-E5D0-B7C4-5559-D77E8D54B74D}"/>
              </a:ext>
            </a:extLst>
          </p:cNvPr>
          <p:cNvSpPr>
            <a:spLocks noGrp="1"/>
          </p:cNvSpPr>
          <p:nvPr>
            <p:ph type="body" sz="quarter" idx="102" hasCustomPrompt="1"/>
          </p:nvPr>
        </p:nvSpPr>
        <p:spPr>
          <a:xfrm>
            <a:off x="2461480" y="2215518"/>
            <a:ext cx="1657350" cy="45782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/>
              <a:t>2027</a:t>
            </a:r>
            <a:endParaRPr lang="en-US" dirty="0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xmlns="" id="{89CB1761-6B7A-7390-76A8-8F180A3F0183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589816" y="4987207"/>
            <a:ext cx="1657350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xmlns="" id="{EB05C1A4-66A5-3B88-29C0-17DA15B59588}"/>
              </a:ext>
            </a:extLst>
          </p:cNvPr>
          <p:cNvSpPr>
            <a:spLocks noGrp="1"/>
          </p:cNvSpPr>
          <p:nvPr>
            <p:ph type="body" sz="quarter" idx="104" hasCustomPrompt="1"/>
          </p:nvPr>
        </p:nvSpPr>
        <p:spPr>
          <a:xfrm>
            <a:off x="589816" y="4585524"/>
            <a:ext cx="1657350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/>
              <a:t>2026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xmlns="" id="{C46D8EAE-43DE-8824-597A-D6C72C88C07B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74967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4FBDD366-C06E-EF7E-DA24-FCE2784707F5}"/>
              </a:ext>
            </a:extLst>
          </p:cNvPr>
          <p:cNvSpPr>
            <a:spLocks noGrp="1"/>
          </p:cNvSpPr>
          <p:nvPr>
            <p:ph type="pic" sz="quarter" idx="105"/>
          </p:nvPr>
        </p:nvSpPr>
        <p:spPr>
          <a:xfrm>
            <a:off x="2846631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AFB39D64-B9BC-C3B0-AE85-6F3AB0AA8C53}"/>
              </a:ext>
            </a:extLst>
          </p:cNvPr>
          <p:cNvSpPr>
            <a:spLocks noGrp="1"/>
          </p:cNvSpPr>
          <p:nvPr>
            <p:ph type="pic" sz="quarter" idx="106"/>
          </p:nvPr>
        </p:nvSpPr>
        <p:spPr>
          <a:xfrm>
            <a:off x="4718295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xmlns="" id="{4D78718B-8559-1275-DB5E-9BC2951C4611}"/>
              </a:ext>
            </a:extLst>
          </p:cNvPr>
          <p:cNvSpPr>
            <a:spLocks noGrp="1"/>
          </p:cNvSpPr>
          <p:nvPr>
            <p:ph type="pic" sz="quarter" idx="107"/>
          </p:nvPr>
        </p:nvSpPr>
        <p:spPr>
          <a:xfrm>
            <a:off x="6592940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xmlns="" id="{4A65B35D-E38A-D60C-CC2D-2D5D9CBCD546}"/>
              </a:ext>
            </a:extLst>
          </p:cNvPr>
          <p:cNvSpPr>
            <a:spLocks noGrp="1"/>
          </p:cNvSpPr>
          <p:nvPr>
            <p:ph type="pic" sz="quarter" idx="108"/>
          </p:nvPr>
        </p:nvSpPr>
        <p:spPr>
          <a:xfrm>
            <a:off x="8458324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xmlns="" id="{9D679726-33B0-0518-5F06-3A45EEDA5D07}"/>
              </a:ext>
            </a:extLst>
          </p:cNvPr>
          <p:cNvSpPr>
            <a:spLocks noGrp="1"/>
          </p:cNvSpPr>
          <p:nvPr>
            <p:ph type="pic" sz="quarter" idx="109"/>
          </p:nvPr>
        </p:nvSpPr>
        <p:spPr>
          <a:xfrm>
            <a:off x="10332429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002792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Инфографика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9118601" y="6348461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 dirty="0">
              <a:solidFill>
                <a:srgbClr val="1D56F3"/>
              </a:solidFill>
            </a:endParaRPr>
          </a:p>
        </p:txBody>
      </p:sp>
      <p:cxnSp>
        <p:nvCxnSpPr>
          <p:cNvPr id="3" name="Straight Connector 19">
            <a:extLst>
              <a:ext uri="{FF2B5EF4-FFF2-40B4-BE49-F238E27FC236}">
                <a16:creationId xmlns:a16="http://schemas.microsoft.com/office/drawing/2014/main" xmlns="" id="{280CD148-53C8-A905-9EEE-C5998D7A46A4}"/>
              </a:ext>
            </a:extLst>
          </p:cNvPr>
          <p:cNvCxnSpPr>
            <a:cxnSpLocks/>
          </p:cNvCxnSpPr>
          <p:nvPr userDrawn="1"/>
        </p:nvCxnSpPr>
        <p:spPr>
          <a:xfrm flipH="1">
            <a:off x="2048302" y="3536950"/>
            <a:ext cx="8812740" cy="0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7">
            <a:extLst>
              <a:ext uri="{FF2B5EF4-FFF2-40B4-BE49-F238E27FC236}">
                <a16:creationId xmlns:a16="http://schemas.microsoft.com/office/drawing/2014/main" xmlns="" id="{7E507DEE-E502-B994-D89E-51EF03AB2F17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8832851" y="4987207"/>
            <a:ext cx="1657350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xmlns="" id="{0713E022-0C45-F98A-6DF8-DE5276B846A7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8832849" y="4585524"/>
            <a:ext cx="1657351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xmlns="" id="{A3D15527-60CC-C349-E3D7-45BA8333FE8C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6965027" y="1723842"/>
            <a:ext cx="1657350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xmlns="" id="{7877A810-6CF0-F128-BED2-E4B1296CF688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6965027" y="1193587"/>
            <a:ext cx="1657350" cy="457826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xmlns="" id="{D7C10A4B-E3BF-4C3F-8FEB-6A7684CB9D6E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5093363" y="4987207"/>
            <a:ext cx="1657350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xmlns="" id="{6748E50E-FBDD-047F-557B-8F736B214B40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5093363" y="4585524"/>
            <a:ext cx="1657350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  <a:p>
            <a:pPr lvl="0"/>
            <a:endParaRPr lang="en-US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xmlns="" id="{A4FE7ECF-1903-EFA2-753F-6636E91085D1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3218717" y="1737308"/>
            <a:ext cx="1657350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xmlns="" id="{A2807009-E5D0-B7C4-5559-D77E8D54B74D}"/>
              </a:ext>
            </a:extLst>
          </p:cNvPr>
          <p:cNvSpPr>
            <a:spLocks noGrp="1"/>
          </p:cNvSpPr>
          <p:nvPr>
            <p:ph type="body" sz="quarter" idx="102" hasCustomPrompt="1"/>
          </p:nvPr>
        </p:nvSpPr>
        <p:spPr>
          <a:xfrm>
            <a:off x="3218717" y="1193587"/>
            <a:ext cx="1657350" cy="457826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xmlns="" id="{89CB1761-6B7A-7390-76A8-8F180A3F0183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1347054" y="4987207"/>
            <a:ext cx="1657350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xmlns="" id="{EB05C1A4-66A5-3B88-29C0-17DA15B59588}"/>
              </a:ext>
            </a:extLst>
          </p:cNvPr>
          <p:cNvSpPr>
            <a:spLocks noGrp="1"/>
          </p:cNvSpPr>
          <p:nvPr>
            <p:ph type="body" sz="quarter" idx="104" hasCustomPrompt="1"/>
          </p:nvPr>
        </p:nvSpPr>
        <p:spPr>
          <a:xfrm>
            <a:off x="1347054" y="4585524"/>
            <a:ext cx="1657350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xmlns="" id="{2448FA53-1864-0E45-6D18-2BB94A7886A4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604779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xmlns="" id="{D8F4BF1E-8F1F-070D-E75C-07BDDF541F8B}"/>
              </a:ext>
            </a:extLst>
          </p:cNvPr>
          <p:cNvSpPr>
            <a:spLocks noGrp="1"/>
          </p:cNvSpPr>
          <p:nvPr>
            <p:ph type="pic" sz="quarter" idx="105"/>
          </p:nvPr>
        </p:nvSpPr>
        <p:spPr>
          <a:xfrm>
            <a:off x="3603868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D2D9340F-0AD4-6FB1-901E-0EEF594C444C}"/>
              </a:ext>
            </a:extLst>
          </p:cNvPr>
          <p:cNvSpPr>
            <a:spLocks noGrp="1"/>
          </p:cNvSpPr>
          <p:nvPr>
            <p:ph type="pic" sz="quarter" idx="106"/>
          </p:nvPr>
        </p:nvSpPr>
        <p:spPr>
          <a:xfrm>
            <a:off x="5478514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xmlns="" id="{C381492F-8786-65DC-CEE7-0236ADFF5860}"/>
              </a:ext>
            </a:extLst>
          </p:cNvPr>
          <p:cNvSpPr>
            <a:spLocks noGrp="1"/>
          </p:cNvSpPr>
          <p:nvPr>
            <p:ph type="pic" sz="quarter" idx="107"/>
          </p:nvPr>
        </p:nvSpPr>
        <p:spPr>
          <a:xfrm>
            <a:off x="7353160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xmlns="" id="{5B424E28-75B6-2FD6-74FD-40C4AFE68140}"/>
              </a:ext>
            </a:extLst>
          </p:cNvPr>
          <p:cNvSpPr>
            <a:spLocks noGrp="1"/>
          </p:cNvSpPr>
          <p:nvPr>
            <p:ph type="pic" sz="quarter" idx="108"/>
          </p:nvPr>
        </p:nvSpPr>
        <p:spPr>
          <a:xfrm>
            <a:off x="9218002" y="3145659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55566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Инфографика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xmlns="" id="{6B6BE65B-9DC1-15CE-E531-209FA4F64B83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879475" y="4908649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8ECDBE9-646E-C58B-56F1-136651ED59C1}"/>
              </a:ext>
            </a:extLst>
          </p:cNvPr>
          <p:cNvSpPr/>
          <p:nvPr userDrawn="1"/>
        </p:nvSpPr>
        <p:spPr>
          <a:xfrm>
            <a:off x="5051425" y="4404224"/>
            <a:ext cx="2089150" cy="2453776"/>
          </a:xfrm>
          <a:prstGeom prst="rect">
            <a:avLst/>
          </a:prstGeom>
          <a:solidFill>
            <a:srgbClr val="51C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CBC7347-1BAD-73F3-74E8-13E13D70C118}"/>
              </a:ext>
            </a:extLst>
          </p:cNvPr>
          <p:cNvSpPr/>
          <p:nvPr userDrawn="1"/>
        </p:nvSpPr>
        <p:spPr>
          <a:xfrm>
            <a:off x="7134225" y="3756527"/>
            <a:ext cx="2089150" cy="3101477"/>
          </a:xfrm>
          <a:prstGeom prst="rect">
            <a:avLst/>
          </a:prstGeom>
          <a:solidFill>
            <a:srgbClr val="733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2C0AC51-2C42-0332-4185-4538B2C59DF0}"/>
              </a:ext>
            </a:extLst>
          </p:cNvPr>
          <p:cNvSpPr/>
          <p:nvPr userDrawn="1"/>
        </p:nvSpPr>
        <p:spPr>
          <a:xfrm>
            <a:off x="9227311" y="3108824"/>
            <a:ext cx="2089150" cy="37491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89116FA-3891-29A8-8C5E-B1ADC9CEAD4B}"/>
              </a:ext>
            </a:extLst>
          </p:cNvPr>
          <p:cNvSpPr/>
          <p:nvPr userDrawn="1"/>
        </p:nvSpPr>
        <p:spPr>
          <a:xfrm>
            <a:off x="2968625" y="5051924"/>
            <a:ext cx="2089150" cy="1806076"/>
          </a:xfrm>
          <a:prstGeom prst="rect">
            <a:avLst/>
          </a:prstGeom>
          <a:solidFill>
            <a:srgbClr val="FF3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D3D7E04-7642-1C3F-3702-EBDA179FC18C}"/>
              </a:ext>
            </a:extLst>
          </p:cNvPr>
          <p:cNvSpPr/>
          <p:nvPr userDrawn="1"/>
        </p:nvSpPr>
        <p:spPr>
          <a:xfrm>
            <a:off x="879594" y="5699624"/>
            <a:ext cx="2089150" cy="1158376"/>
          </a:xfrm>
          <a:prstGeom prst="rect">
            <a:avLst/>
          </a:prstGeom>
          <a:solidFill>
            <a:srgbClr val="44A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Shape 19460">
            <a:extLst>
              <a:ext uri="{FF2B5EF4-FFF2-40B4-BE49-F238E27FC236}">
                <a16:creationId xmlns:a16="http://schemas.microsoft.com/office/drawing/2014/main" xmlns="" id="{6987DBA4-B640-AC6C-0133-378D7636EDDF}"/>
              </a:ext>
            </a:extLst>
          </p:cNvPr>
          <p:cNvSpPr/>
          <p:nvPr userDrawn="1"/>
        </p:nvSpPr>
        <p:spPr>
          <a:xfrm flipH="1" flipV="1">
            <a:off x="5054601" y="4403026"/>
            <a:ext cx="0" cy="2454977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marL="0" marR="0" lvl="0" indent="0" algn="l" defTabSz="557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Shape 19460">
            <a:extLst>
              <a:ext uri="{FF2B5EF4-FFF2-40B4-BE49-F238E27FC236}">
                <a16:creationId xmlns:a16="http://schemas.microsoft.com/office/drawing/2014/main" xmlns="" id="{48F8F95F-570A-EB30-A1CC-B92A717A9707}"/>
              </a:ext>
            </a:extLst>
          </p:cNvPr>
          <p:cNvSpPr/>
          <p:nvPr userDrawn="1"/>
        </p:nvSpPr>
        <p:spPr>
          <a:xfrm flipH="1" flipV="1">
            <a:off x="7140338" y="3760676"/>
            <a:ext cx="0" cy="323967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marL="0" marR="0" lvl="0" indent="0" algn="l" defTabSz="557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Shape 19460">
            <a:extLst>
              <a:ext uri="{FF2B5EF4-FFF2-40B4-BE49-F238E27FC236}">
                <a16:creationId xmlns:a16="http://schemas.microsoft.com/office/drawing/2014/main" xmlns="" id="{739C2D2D-59B0-CBA1-DA3B-D5E6B2BA7484}"/>
              </a:ext>
            </a:extLst>
          </p:cNvPr>
          <p:cNvSpPr/>
          <p:nvPr userDrawn="1"/>
        </p:nvSpPr>
        <p:spPr>
          <a:xfrm flipH="1" flipV="1">
            <a:off x="9226078" y="3110775"/>
            <a:ext cx="0" cy="3756765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marL="0" marR="0" lvl="0" indent="0" algn="l" defTabSz="557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Shape 19460">
            <a:extLst>
              <a:ext uri="{FF2B5EF4-FFF2-40B4-BE49-F238E27FC236}">
                <a16:creationId xmlns:a16="http://schemas.microsoft.com/office/drawing/2014/main" xmlns="" id="{171AB889-3DD0-6139-FA27-12044804219E}"/>
              </a:ext>
            </a:extLst>
          </p:cNvPr>
          <p:cNvSpPr/>
          <p:nvPr userDrawn="1"/>
        </p:nvSpPr>
        <p:spPr>
          <a:xfrm flipH="1" flipV="1">
            <a:off x="2968862" y="5045370"/>
            <a:ext cx="0" cy="189391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marL="0" marR="0" lvl="0" indent="0" algn="l" defTabSz="557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xmlns="" id="{D80B9214-9C48-A0F4-6255-48B280DB77B9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2970330" y="4261878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xmlns="" id="{404D3004-3289-D024-9B3C-2F3FCCB4CDD2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5055607" y="3609532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xmlns="" id="{5F414064-959C-FD95-8A61-078CA4D8A3EB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7140885" y="2962762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xmlns="" id="{27E1266E-4263-C6FF-C0E3-C71000E53B48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9215011" y="2310416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8EDD589-727D-77BA-4ACC-DFE7298D573F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482351" y="4042663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xmlns="" id="{AE22B60B-FAB4-DBBC-B3FD-5F6015D5DBE3}"/>
              </a:ext>
            </a:extLst>
          </p:cNvPr>
          <p:cNvSpPr>
            <a:spLocks noGrp="1"/>
          </p:cNvSpPr>
          <p:nvPr>
            <p:ph type="pic" sz="quarter" idx="94"/>
          </p:nvPr>
        </p:nvSpPr>
        <p:spPr>
          <a:xfrm>
            <a:off x="3569677" y="3321937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E0D131EF-EB2B-438A-95D4-F35CE47598B8}"/>
              </a:ext>
            </a:extLst>
          </p:cNvPr>
          <p:cNvSpPr>
            <a:spLocks noGrp="1"/>
          </p:cNvSpPr>
          <p:nvPr>
            <p:ph type="pic" sz="quarter" idx="95"/>
          </p:nvPr>
        </p:nvSpPr>
        <p:spPr>
          <a:xfrm>
            <a:off x="5650998" y="2708276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0" name="Рисунок 2">
            <a:extLst>
              <a:ext uri="{FF2B5EF4-FFF2-40B4-BE49-F238E27FC236}">
                <a16:creationId xmlns:a16="http://schemas.microsoft.com/office/drawing/2014/main" xmlns="" id="{5B89572D-890D-08CB-140C-96F26959358F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7732318" y="2067168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xmlns="" id="{D1BFF881-8039-114C-43DB-D9518E0C2643}"/>
              </a:ext>
            </a:extLst>
          </p:cNvPr>
          <p:cNvSpPr>
            <a:spLocks noGrp="1"/>
          </p:cNvSpPr>
          <p:nvPr>
            <p:ph type="pic" sz="quarter" idx="97"/>
          </p:nvPr>
        </p:nvSpPr>
        <p:spPr>
          <a:xfrm>
            <a:off x="9828363" y="1411526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072598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Инфографика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296863"/>
            <a:ext cx="820896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xmlns="" id="{6B6BE65B-9DC1-15CE-E531-209FA4F64B83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879475" y="4908649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8ECDBE9-646E-C58B-56F1-136651ED59C1}"/>
              </a:ext>
            </a:extLst>
          </p:cNvPr>
          <p:cNvSpPr/>
          <p:nvPr userDrawn="1"/>
        </p:nvSpPr>
        <p:spPr>
          <a:xfrm>
            <a:off x="5051425" y="4404224"/>
            <a:ext cx="2089150" cy="24537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CBC7347-1BAD-73F3-74E8-13E13D70C118}"/>
              </a:ext>
            </a:extLst>
          </p:cNvPr>
          <p:cNvSpPr/>
          <p:nvPr userDrawn="1"/>
        </p:nvSpPr>
        <p:spPr>
          <a:xfrm>
            <a:off x="7134225" y="3756527"/>
            <a:ext cx="2089150" cy="31014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2C0AC51-2C42-0332-4185-4538B2C59DF0}"/>
              </a:ext>
            </a:extLst>
          </p:cNvPr>
          <p:cNvSpPr/>
          <p:nvPr userDrawn="1"/>
        </p:nvSpPr>
        <p:spPr>
          <a:xfrm>
            <a:off x="9227311" y="3108824"/>
            <a:ext cx="2089150" cy="37491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89116FA-3891-29A8-8C5E-B1ADC9CEAD4B}"/>
              </a:ext>
            </a:extLst>
          </p:cNvPr>
          <p:cNvSpPr/>
          <p:nvPr userDrawn="1"/>
        </p:nvSpPr>
        <p:spPr>
          <a:xfrm>
            <a:off x="2968625" y="5051924"/>
            <a:ext cx="2089150" cy="18060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D3D7E04-7642-1C3F-3702-EBDA179FC18C}"/>
              </a:ext>
            </a:extLst>
          </p:cNvPr>
          <p:cNvSpPr/>
          <p:nvPr userDrawn="1"/>
        </p:nvSpPr>
        <p:spPr>
          <a:xfrm>
            <a:off x="879594" y="5699624"/>
            <a:ext cx="2089150" cy="11583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6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Shape 19460">
            <a:extLst>
              <a:ext uri="{FF2B5EF4-FFF2-40B4-BE49-F238E27FC236}">
                <a16:creationId xmlns:a16="http://schemas.microsoft.com/office/drawing/2014/main" xmlns="" id="{6987DBA4-B640-AC6C-0133-378D7636EDDF}"/>
              </a:ext>
            </a:extLst>
          </p:cNvPr>
          <p:cNvSpPr/>
          <p:nvPr userDrawn="1"/>
        </p:nvSpPr>
        <p:spPr>
          <a:xfrm flipH="1" flipV="1">
            <a:off x="5054601" y="4403026"/>
            <a:ext cx="0" cy="2454977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marL="0" marR="0" lvl="0" indent="0" algn="l" defTabSz="557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Shape 19460">
            <a:extLst>
              <a:ext uri="{FF2B5EF4-FFF2-40B4-BE49-F238E27FC236}">
                <a16:creationId xmlns:a16="http://schemas.microsoft.com/office/drawing/2014/main" xmlns="" id="{48F8F95F-570A-EB30-A1CC-B92A717A9707}"/>
              </a:ext>
            </a:extLst>
          </p:cNvPr>
          <p:cNvSpPr/>
          <p:nvPr userDrawn="1"/>
        </p:nvSpPr>
        <p:spPr>
          <a:xfrm flipH="1" flipV="1">
            <a:off x="7140338" y="3760676"/>
            <a:ext cx="0" cy="323967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marL="0" marR="0" lvl="0" indent="0" algn="l" defTabSz="557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Shape 19460">
            <a:extLst>
              <a:ext uri="{FF2B5EF4-FFF2-40B4-BE49-F238E27FC236}">
                <a16:creationId xmlns:a16="http://schemas.microsoft.com/office/drawing/2014/main" xmlns="" id="{739C2D2D-59B0-CBA1-DA3B-D5E6B2BA7484}"/>
              </a:ext>
            </a:extLst>
          </p:cNvPr>
          <p:cNvSpPr/>
          <p:nvPr userDrawn="1"/>
        </p:nvSpPr>
        <p:spPr>
          <a:xfrm flipH="1" flipV="1">
            <a:off x="9226078" y="3110775"/>
            <a:ext cx="0" cy="3756765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marL="0" marR="0" lvl="0" indent="0" algn="l" defTabSz="557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Shape 19460">
            <a:extLst>
              <a:ext uri="{FF2B5EF4-FFF2-40B4-BE49-F238E27FC236}">
                <a16:creationId xmlns:a16="http://schemas.microsoft.com/office/drawing/2014/main" xmlns="" id="{171AB889-3DD0-6139-FA27-12044804219E}"/>
              </a:ext>
            </a:extLst>
          </p:cNvPr>
          <p:cNvSpPr/>
          <p:nvPr userDrawn="1"/>
        </p:nvSpPr>
        <p:spPr>
          <a:xfrm flipH="1" flipV="1">
            <a:off x="2968862" y="5045370"/>
            <a:ext cx="0" cy="189391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marL="0" marR="0" lvl="0" indent="0" algn="l" defTabSz="557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xmlns="" id="{D80B9214-9C48-A0F4-6255-48B280DB77B9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2970330" y="4261878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xmlns="" id="{404D3004-3289-D024-9B3C-2F3FCCB4CDD2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5055607" y="3609532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xmlns="" id="{5F414064-959C-FD95-8A61-078CA4D8A3EB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7140885" y="2962762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xmlns="" id="{27E1266E-4263-C6FF-C0E3-C71000E53B48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9215011" y="2310416"/>
            <a:ext cx="2089150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68C0C02-C0DA-3462-3303-F216FD981CE3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482351" y="4042663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xmlns="" id="{4FCBC12B-6AF2-E707-D04E-34F824700C1F}"/>
              </a:ext>
            </a:extLst>
          </p:cNvPr>
          <p:cNvSpPr>
            <a:spLocks noGrp="1"/>
          </p:cNvSpPr>
          <p:nvPr>
            <p:ph type="pic" sz="quarter" idx="94"/>
          </p:nvPr>
        </p:nvSpPr>
        <p:spPr>
          <a:xfrm>
            <a:off x="3569677" y="3321937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E857D1C3-5228-4363-FBFF-347EB8C488D9}"/>
              </a:ext>
            </a:extLst>
          </p:cNvPr>
          <p:cNvSpPr>
            <a:spLocks noGrp="1"/>
          </p:cNvSpPr>
          <p:nvPr>
            <p:ph type="pic" sz="quarter" idx="95"/>
          </p:nvPr>
        </p:nvSpPr>
        <p:spPr>
          <a:xfrm>
            <a:off x="5650998" y="2708276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0" name="Рисунок 2">
            <a:extLst>
              <a:ext uri="{FF2B5EF4-FFF2-40B4-BE49-F238E27FC236}">
                <a16:creationId xmlns:a16="http://schemas.microsoft.com/office/drawing/2014/main" xmlns="" id="{BD579A53-1CC5-787F-6A8D-1B22F245D828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7732318" y="2067168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xmlns="" id="{AD9D1533-8C62-B3CD-485C-E078AED47E54}"/>
              </a:ext>
            </a:extLst>
          </p:cNvPr>
          <p:cNvSpPr>
            <a:spLocks noGrp="1"/>
          </p:cNvSpPr>
          <p:nvPr>
            <p:ph type="pic" sz="quarter" idx="97"/>
          </p:nvPr>
        </p:nvSpPr>
        <p:spPr>
          <a:xfrm>
            <a:off x="9828363" y="1411526"/>
            <a:ext cx="887046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45889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иагра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BE8113AA-8B9F-B0A2-8391-0499AADE5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7" y="296863"/>
            <a:ext cx="8101013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xmlns="" id="{5B21575D-DB65-F0ED-69F3-2FA05863A08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95326" y="1393375"/>
            <a:ext cx="5400674" cy="3448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9056F16C-03ED-9576-EC06-62E3FC5737CC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xfrm>
            <a:off x="9118601" y="635635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 dirty="0">
              <a:solidFill>
                <a:srgbClr val="1D56F3"/>
              </a:solidFill>
            </a:endParaRPr>
          </a:p>
        </p:txBody>
      </p:sp>
      <p:sp>
        <p:nvSpPr>
          <p:cNvPr id="4" name="Диаграмма 3">
            <a:extLst>
              <a:ext uri="{FF2B5EF4-FFF2-40B4-BE49-F238E27FC236}">
                <a16:creationId xmlns:a16="http://schemas.microsoft.com/office/drawing/2014/main" xmlns="" id="{1D90A2B0-8EA9-AAB4-0315-562F820F480D}"/>
              </a:ext>
            </a:extLst>
          </p:cNvPr>
          <p:cNvSpPr>
            <a:spLocks noGrp="1"/>
          </p:cNvSpPr>
          <p:nvPr>
            <p:ph type="chart" sz="quarter" idx="57"/>
          </p:nvPr>
        </p:nvSpPr>
        <p:spPr>
          <a:xfrm>
            <a:off x="695326" y="1901786"/>
            <a:ext cx="5400676" cy="415321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xmlns="" id="{F30CDAFC-44DC-1C71-90B3-87AB8BEC75A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75389" y="1901781"/>
            <a:ext cx="5581650" cy="415321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91401912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27B36B-5732-36C8-80C8-CF3B09A64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7A6604E-221B-0C2F-8D23-BB1D6EB25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C9D3580-4196-67CB-91D5-2EF88D288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E479-8C4C-4EF6-8A3D-0795A86A0756}" type="datetimeFigureOut">
              <a:rPr lang="ru-RU" smtClean="0">
                <a:solidFill>
                  <a:srgbClr val="1D56F3"/>
                </a:solidFill>
              </a:rPr>
              <a:pPr/>
              <a:t>25.08.2026</a:t>
            </a:fld>
            <a:endParaRPr lang="ru-RU">
              <a:solidFill>
                <a:srgbClr val="1D56F3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B0C26B2-2DAE-1803-2FC4-04A53D50D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D56F3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A1BD87E-A372-E283-B118-50C825426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B59F7-EFD3-467F-8325-C617B1573D1F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>
              <a:solidFill>
                <a:srgbClr val="1D5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685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заголовка</a:t>
            </a:r>
            <a:endParaRPr lang="ru-RU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7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2E6CF58-95B3-4E28-88B2-69CB3D36FD03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7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заголовка</a:t>
            </a: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текста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Четвертый уровень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67" name="PlaceHolder 5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7456DFB-BE96-4A7F-9290-AF0B02423325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заголовка</a:t>
            </a:r>
            <a:endParaRPr lang="ru-RU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</a:rPr>
              <a:t>&lt;дата/время&gt;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7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E2E6CF58-95B3-4E28-88B2-69CB3D36FD03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3164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заголовка</a:t>
            </a:r>
            <a:endParaRPr lang="ru-RU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</a:rPr>
              <a:t>&lt;дата/время&gt;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7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E2E6CF58-95B3-4E28-88B2-69CB3D36FD03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0825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37CB6F-5214-4D1C-9D62-375EC3073EEE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25.08.2026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3CE160-BED7-4EA4-A586-E79339DC77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493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chemeClr val="dk1"/>
                </a:solidFill>
                <a:effectLst/>
                <a:uFillTx/>
                <a:latin typeface="Arial" panose="020B0604020202020204"/>
              </a:rPr>
              <a:t>Образец заголовка</a:t>
            </a:r>
            <a:endParaRPr lang="ru-RU" sz="60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</a:rPr>
              <a:t>&lt;дата/время&gt;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rPr>
              <a:t>&lt;нижний колонтитул&gt;</a:t>
            </a:r>
          </a:p>
        </p:txBody>
      </p:sp>
      <p:sp>
        <p:nvSpPr>
          <p:cNvPr id="27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 panose="020B0604020202020204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E2E6CF58-95B3-4E28-88B2-69CB3D36FD03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 defTabSz="914400">
              <a:lnSpc>
                <a:spcPct val="9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Arial" panose="020B0604020202020204"/>
              </a:rPr>
              <a:t>Для правки структуры щёлкните мышью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marL="864235" lvl="1" indent="-323850" defTabSz="914400">
              <a:lnSpc>
                <a:spcPct val="9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 panose="020B0604020202020204"/>
              </a:rPr>
              <a:t>Второй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marL="1296035" lvl="2" indent="-28829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 panose="020B0604020202020204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marL="1727835" lvl="3" indent="-215900" defTabSz="914400">
              <a:lnSpc>
                <a:spcPct val="9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 panose="020B0604020202020204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marL="2160270" lvl="4" indent="-215900" defTabSz="914400">
              <a:lnSpc>
                <a:spcPct val="9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 panose="020B0604020202020204"/>
              </a:rPr>
              <a:t>Пятый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marL="2592070" lvl="5" indent="-215900" defTabSz="914400">
              <a:lnSpc>
                <a:spcPct val="9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 panose="020B0604020202020204"/>
              </a:rPr>
              <a:t>Шестой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marL="3023870" lvl="6" indent="-215900" defTabSz="914400">
              <a:lnSpc>
                <a:spcPct val="9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 panose="020B0604020202020204"/>
              </a:rPr>
              <a:t>Седьмой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67584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021C5F-8644-536F-7365-27099127F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0D6F587-03B6-8457-D134-5FF1FEE9F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03241E-18E3-B60B-198B-ADF71B547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srgbClr val="1D56F3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5C01388-7AD9-D45A-B3DD-F22EEF6BD5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srgbClr val="1D56F3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121A66D-1804-D098-39C2-86934B09A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/>
                </a:solidFill>
              </a:defRPr>
            </a:lvl1pPr>
          </a:lstStyle>
          <a:p>
            <a:fld id="{0BF5062E-4003-44CE-A6BC-8B285B1C5905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>
              <a:solidFill>
                <a:srgbClr val="1D5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921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5" r:id="rId13"/>
  </p:sldLayoutIdLst>
  <p:hf hdr="0" ftr="0" dt="0"/>
  <p:txStyles>
    <p:titleStyle>
      <a:lvl1pPr algn="l" defTabSz="742969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42" indent="-185742" algn="l" defTabSz="742969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27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711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96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80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64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648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132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617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84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69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53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37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421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90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74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021C5F-8644-536F-7365-27099127F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0D6F587-03B6-8457-D134-5FF1FEE9F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03241E-18E3-B60B-198B-ADF71B547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srgbClr val="1D56F3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5C01388-7AD9-D45A-B3DD-F22EEF6BD5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srgbClr val="1D56F3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121A66D-1804-D098-39C2-86934B09A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/>
                </a:solidFill>
              </a:defRPr>
            </a:lvl1pPr>
          </a:lstStyle>
          <a:p>
            <a:fld id="{0BF5062E-4003-44CE-A6BC-8B285B1C5905}" type="slidenum">
              <a:rPr lang="ru-RU" smtClean="0">
                <a:solidFill>
                  <a:srgbClr val="1D56F3"/>
                </a:solidFill>
              </a:rPr>
              <a:pPr/>
              <a:t>‹#›</a:t>
            </a:fld>
            <a:endParaRPr lang="ru-RU">
              <a:solidFill>
                <a:srgbClr val="1D5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37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</p:sldLayoutIdLst>
  <p:hf hdr="0" ftr="0" dt="0"/>
  <p:txStyles>
    <p:titleStyle>
      <a:lvl1pPr algn="l" defTabSz="742969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42" indent="-185742" algn="l" defTabSz="742969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27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711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96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80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64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648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132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617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84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69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53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37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421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90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74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psy.edu.ru/client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800" y="1314450"/>
            <a:ext cx="9144000" cy="3267076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90000" tIns="46800" rIns="90000" bIns="46800" anchor="b" anchorCtr="0">
            <a:noAutofit/>
          </a:bodyPr>
          <a:lstStyle/>
          <a:p>
            <a:r>
              <a:rPr lang="ru-RU" dirty="0" smtClean="0">
                <a:solidFill>
                  <a:schemeClr val="accent5"/>
                </a:solidFill>
              </a:rPr>
              <a:t/>
            </a:r>
            <a:br>
              <a:rPr lang="ru-RU" dirty="0" smtClean="0">
                <a:solidFill>
                  <a:schemeClr val="accent5"/>
                </a:solidFill>
              </a:rPr>
            </a:br>
            <a:r>
              <a:rPr lang="ru-RU" dirty="0">
                <a:solidFill>
                  <a:schemeClr val="accent5"/>
                </a:solidFill>
              </a:rPr>
              <a:t/>
            </a:r>
            <a:br>
              <a:rPr lang="ru-RU" dirty="0">
                <a:solidFill>
                  <a:schemeClr val="accent5"/>
                </a:solidFill>
              </a:rPr>
            </a:br>
            <a:r>
              <a:rPr lang="ru-RU" dirty="0" smtClean="0">
                <a:solidFill>
                  <a:schemeClr val="accent5"/>
                </a:solidFill>
              </a:rPr>
              <a:t/>
            </a:r>
            <a:br>
              <a:rPr lang="ru-RU" dirty="0" smtClean="0">
                <a:solidFill>
                  <a:schemeClr val="accent5"/>
                </a:solidFill>
              </a:rPr>
            </a:br>
            <a:r>
              <a:rPr lang="ru-RU" dirty="0" smtClean="0">
                <a:solidFill>
                  <a:schemeClr val="accent5"/>
                </a:solidFill>
              </a:rPr>
              <a:t/>
            </a:r>
            <a:br>
              <a:rPr lang="ru-RU" dirty="0" smtClean="0">
                <a:solidFill>
                  <a:schemeClr val="accent5"/>
                </a:solidFill>
              </a:rPr>
            </a:br>
            <a:r>
              <a:rPr lang="ru-RU" dirty="0">
                <a:solidFill>
                  <a:schemeClr val="accent5"/>
                </a:solidFill>
              </a:rPr>
              <a:t/>
            </a:r>
            <a:br>
              <a:rPr lang="ru-RU" dirty="0">
                <a:solidFill>
                  <a:schemeClr val="accent5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Актуальные </a:t>
            </a:r>
            <a:r>
              <a:rPr lang="ru-RU" sz="3600" b="1" dirty="0">
                <a:solidFill>
                  <a:srgbClr val="0070C0"/>
                </a:solidFill>
              </a:rPr>
              <a:t>вопросы по организации профилактики негативных явлений среди несовершеннолетних в образовательных организациях Республики </a:t>
            </a:r>
            <a:r>
              <a:rPr lang="ru-RU" sz="3600" b="1" dirty="0" smtClean="0">
                <a:solidFill>
                  <a:srgbClr val="0070C0"/>
                </a:solidFill>
              </a:rPr>
              <a:t>Алтай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5" name="Объект 12"/>
          <p:cNvSpPr txBox="1">
            <a:spLocks/>
          </p:cNvSpPr>
          <p:nvPr/>
        </p:nvSpPr>
        <p:spPr>
          <a:xfrm>
            <a:off x="1522800" y="5391150"/>
            <a:ext cx="9144000" cy="676275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400" dirty="0" err="1" smtClean="0">
                <a:solidFill>
                  <a:srgbClr val="0070C0"/>
                </a:solidFill>
                <a:latin typeface="+mn-lt"/>
              </a:rPr>
              <a:t>Бичинова</a:t>
            </a: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> Т.А., методист отдел образования </a:t>
            </a:r>
            <a:endParaRPr lang="ru-RU" sz="2400" dirty="0">
              <a:solidFill>
                <a:srgbClr val="0070C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770930" y="2230638"/>
            <a:ext cx="10872019" cy="445222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91440" tIns="45720" rIns="91440" bIns="45720" anchor="b">
            <a:noAutofit/>
          </a:bodyPr>
          <a:lstStyle/>
          <a:p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>
                <a:solidFill>
                  <a:srgbClr val="0070C0"/>
                </a:solidFill>
              </a:rPr>
              <a:t/>
            </a:r>
            <a:br>
              <a:rPr lang="ru-RU" sz="2000" dirty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>
                <a:solidFill>
                  <a:srgbClr val="0070C0"/>
                </a:solidFill>
              </a:rPr>
              <a:t/>
            </a:r>
            <a:br>
              <a:rPr lang="ru-RU" sz="2000" dirty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>
                <a:solidFill>
                  <a:srgbClr val="0070C0"/>
                </a:solidFill>
              </a:rPr>
              <a:t/>
            </a:r>
            <a:br>
              <a:rPr lang="ru-RU" sz="2000" dirty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>Некоторые </a:t>
            </a:r>
            <a:r>
              <a:rPr lang="ru-RU" sz="2000" dirty="0">
                <a:solidFill>
                  <a:srgbClr val="0070C0"/>
                </a:solidFill>
              </a:rPr>
              <a:t>конкретные мероприятия, которые планируются к реализации</a:t>
            </a:r>
            <a:r>
              <a:rPr lang="ru-RU" sz="2000" dirty="0" smtClean="0">
                <a:solidFill>
                  <a:srgbClr val="0070C0"/>
                </a:solidFill>
              </a:rPr>
              <a:t>:</a:t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>с </a:t>
            </a:r>
            <a:r>
              <a:rPr lang="ru-RU" sz="2000" dirty="0">
                <a:solidFill>
                  <a:srgbClr val="0070C0"/>
                </a:solidFill>
              </a:rPr>
              <a:t>2027 года — сбор и распространение лучших региональных практик профилактики безнадзорности на цифровой платформе «</a:t>
            </a:r>
            <a:r>
              <a:rPr lang="ru-RU" sz="2000" dirty="0" err="1">
                <a:solidFill>
                  <a:srgbClr val="0070C0"/>
                </a:solidFill>
              </a:rPr>
              <a:t>Смартека</a:t>
            </a:r>
            <a:r>
              <a:rPr lang="ru-RU" sz="2000" dirty="0">
                <a:solidFill>
                  <a:srgbClr val="0070C0"/>
                </a:solidFill>
              </a:rPr>
              <a:t>»; </a:t>
            </a: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>
                <a:solidFill>
                  <a:srgbClr val="0070C0"/>
                </a:solidFill>
              </a:rPr>
              <a:t/>
            </a:r>
            <a:br>
              <a:rPr lang="ru-RU" sz="2000" dirty="0">
                <a:solidFill>
                  <a:srgbClr val="0070C0"/>
                </a:solidFill>
              </a:rPr>
            </a:br>
            <a:r>
              <a:rPr lang="ru-RU" sz="2000" dirty="0">
                <a:solidFill>
                  <a:srgbClr val="0070C0"/>
                </a:solidFill>
              </a:rPr>
              <a:t>к третьему кварталу 2027 года — разработка и внедрение программ психолого-педагогической помощи и реабилитации подростков, пострадавших от физического или психологического насилия (совместно с </a:t>
            </a:r>
            <a:r>
              <a:rPr lang="ru-RU" sz="2000" dirty="0" err="1">
                <a:solidFill>
                  <a:srgbClr val="0070C0"/>
                </a:solidFill>
              </a:rPr>
              <a:t>Минпросвещения</a:t>
            </a:r>
            <a:r>
              <a:rPr lang="ru-RU" sz="2000" dirty="0">
                <a:solidFill>
                  <a:srgbClr val="0070C0"/>
                </a:solidFill>
              </a:rPr>
              <a:t>, Минздравом и Фондом поддержки детей, находящихся в трудной жизненной ситуации); </a:t>
            </a: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>
                <a:solidFill>
                  <a:srgbClr val="0070C0"/>
                </a:solidFill>
              </a:rPr>
              <a:t/>
            </a:r>
            <a:br>
              <a:rPr lang="ru-RU" sz="2000" dirty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>с </a:t>
            </a:r>
            <a:r>
              <a:rPr lang="ru-RU" sz="2000" dirty="0">
                <a:solidFill>
                  <a:srgbClr val="0070C0"/>
                </a:solidFill>
              </a:rPr>
              <a:t>2026 года — всероссийский проект «Движения Первых», направленный на привлечение внимания к проблеме конфликтных ситуаций среди несовершеннолетних, формирование у детей и молодёжи жизнестойкости и навыков управления конфликтами. </a:t>
            </a:r>
            <a:br>
              <a:rPr lang="ru-RU" sz="2000" dirty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109" name="PlaceHolder 17"/>
          <p:cNvSpPr/>
          <p:nvPr/>
        </p:nvSpPr>
        <p:spPr>
          <a:xfrm>
            <a:off x="949680" y="-156072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</a:rPr>
              <a:t>НОВОЕ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</a:rPr>
              <a:t> В ЗАКОНОДАТЕЛЬСТВЕ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" name="PlaceHolder 1"/>
          <p:cNvSpPr txBox="1">
            <a:spLocks/>
          </p:cNvSpPr>
          <p:nvPr/>
        </p:nvSpPr>
        <p:spPr>
          <a:xfrm>
            <a:off x="787160" y="903456"/>
            <a:ext cx="8737840" cy="132718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Концепция развития системы профилактики безнадзорности и правонарушений несовершеннолетних на период до 2036 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года, утвержденная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распоряжением Правительства РФ от 28 мая 2026 года №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1272-р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925049" y="1057276"/>
            <a:ext cx="2019301" cy="1800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75 федеральных мероприятий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9359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303530" y="1537335"/>
            <a:ext cx="6364605" cy="3972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>
              <a:tabLst>
                <a:tab pos="0" algn="l"/>
              </a:tabLst>
            </a:pPr>
            <a:r>
              <a:rPr lang="ru-RU" sz="2800" b="1" u="none" strike="noStrike" dirty="0" smtClean="0">
                <a:solidFill>
                  <a:srgbClr val="0070C0"/>
                </a:solidFill>
                <a:effectLst/>
                <a:uFillTx/>
                <a:latin typeface="Arial" panose="020B0604020202020204"/>
              </a:rPr>
              <a:t>Задачи:</a:t>
            </a:r>
            <a:br>
              <a:rPr lang="ru-RU" sz="2800" b="1" u="none" strike="noStrike" dirty="0" smtClean="0">
                <a:solidFill>
                  <a:srgbClr val="0070C0"/>
                </a:solidFill>
                <a:effectLst/>
                <a:uFillTx/>
                <a:latin typeface="Arial" panose="020B0604020202020204"/>
              </a:rPr>
            </a:br>
            <a:r>
              <a:rPr lang="ru-RU" sz="2800" b="1" u="none" strike="noStrike" dirty="0" smtClean="0">
                <a:solidFill>
                  <a:srgbClr val="0070C0"/>
                </a:solidFill>
                <a:effectLst/>
                <a:uFillTx/>
                <a:latin typeface="Arial" panose="020B0604020202020204"/>
              </a:rPr>
              <a:t/>
            </a:r>
            <a:br>
              <a:rPr lang="ru-RU" sz="2800" b="1" u="none" strike="noStrike" dirty="0" smtClean="0">
                <a:solidFill>
                  <a:srgbClr val="0070C0"/>
                </a:solidFill>
                <a:effectLst/>
                <a:uFillTx/>
                <a:latin typeface="Arial" panose="020B0604020202020204"/>
              </a:rPr>
            </a:br>
            <a:r>
              <a:rPr lang="ru-RU" sz="1800" dirty="0" smtClean="0">
                <a:solidFill>
                  <a:srgbClr val="0070C0"/>
                </a:solidFill>
                <a:latin typeface="Arial" panose="020B0604020202020204"/>
              </a:rPr>
              <a:t>1</a:t>
            </a:r>
            <a:r>
              <a:rPr lang="ru-RU" sz="2000" dirty="0">
                <a:solidFill>
                  <a:srgbClr val="0070C0"/>
                </a:solidFill>
              </a:rPr>
              <a:t>. </a:t>
            </a:r>
            <a:r>
              <a:rPr lang="ru-RU" sz="2000" dirty="0" smtClean="0">
                <a:solidFill>
                  <a:srgbClr val="0070C0"/>
                </a:solidFill>
              </a:rPr>
              <a:t>Подключение  </a:t>
            </a:r>
            <a:r>
              <a:rPr lang="ru-RU" sz="2000" dirty="0">
                <a:solidFill>
                  <a:srgbClr val="0070C0"/>
                </a:solidFill>
              </a:rPr>
              <a:t>к ГИС  «Профилактика» организаций, </a:t>
            </a:r>
            <a:r>
              <a:rPr lang="ru-RU" sz="2000" dirty="0" smtClean="0">
                <a:solidFill>
                  <a:srgbClr val="0070C0"/>
                </a:solidFill>
              </a:rPr>
              <a:t>осуществляющих </a:t>
            </a:r>
            <a:r>
              <a:rPr lang="ru-RU" sz="2000" dirty="0">
                <a:solidFill>
                  <a:srgbClr val="0070C0"/>
                </a:solidFill>
              </a:rPr>
              <a:t>образовательную </a:t>
            </a:r>
            <a:r>
              <a:rPr lang="ru-RU" sz="2000" dirty="0" smtClean="0">
                <a:solidFill>
                  <a:srgbClr val="0070C0"/>
                </a:solidFill>
              </a:rPr>
              <a:t>деятельность до </a:t>
            </a:r>
            <a:r>
              <a:rPr lang="ru-RU" sz="2000" b="1" dirty="0">
                <a:solidFill>
                  <a:srgbClr val="C00000"/>
                </a:solidFill>
              </a:rPr>
              <a:t>1 сентября 2026 </a:t>
            </a:r>
            <a:r>
              <a:rPr lang="ru-RU" sz="2000" b="1" dirty="0" smtClean="0">
                <a:solidFill>
                  <a:srgbClr val="C00000"/>
                </a:solidFill>
              </a:rPr>
              <a:t>года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  <a:latin typeface="Arial" panose="020B0604020202020204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Arial" panose="020B0604020202020204"/>
              </a:rPr>
            </a:br>
            <a:r>
              <a:rPr lang="ru-RU" sz="2000" dirty="0" smtClean="0">
                <a:solidFill>
                  <a:srgbClr val="0070C0"/>
                </a:solidFill>
                <a:latin typeface="Arial" panose="020B0604020202020204"/>
              </a:rPr>
              <a:t>2. Ф</a:t>
            </a:r>
            <a:r>
              <a:rPr lang="en-US" altLang="en-US" sz="2000" dirty="0" smtClean="0">
                <a:solidFill>
                  <a:srgbClr val="0070C0"/>
                </a:solidFill>
                <a:latin typeface="Arial" panose="020B0604020202020204"/>
              </a:rPr>
              <a:t>ормир</a:t>
            </a:r>
            <a:r>
              <a:rPr lang="ru-RU" altLang="en-US" sz="2000" dirty="0" smtClean="0">
                <a:solidFill>
                  <a:srgbClr val="0070C0"/>
                </a:solidFill>
                <a:latin typeface="Arial" panose="020B0604020202020204"/>
              </a:rPr>
              <a:t>ование регионального </a:t>
            </a:r>
            <a:r>
              <a:rPr lang="en-US" altLang="en-US" sz="2000" dirty="0" smtClean="0">
                <a:solidFill>
                  <a:srgbClr val="0070C0"/>
                </a:solidFill>
                <a:latin typeface="Arial" panose="020B0604020202020204"/>
              </a:rPr>
              <a:t>реестра</a:t>
            </a:r>
            <a:r>
              <a:rPr lang="ru-RU" altLang="en-US" sz="2000" dirty="0" smtClean="0">
                <a:solidFill>
                  <a:srgbClr val="0070C0"/>
                </a:solidFill>
                <a:latin typeface="Arial" panose="020B0604020202020204"/>
              </a:rPr>
              <a:t> наставников и реестра организаций для осуществления </a:t>
            </a:r>
            <a:r>
              <a:rPr lang="en-US" altLang="en-US" sz="2000" dirty="0" smtClean="0">
                <a:solidFill>
                  <a:srgbClr val="0070C0"/>
                </a:solidFill>
                <a:latin typeface="Arial" panose="020B0604020202020204"/>
                <a:sym typeface="+mn-ea"/>
              </a:rPr>
              <a:t>индивидуальн</a:t>
            </a:r>
            <a:r>
              <a:rPr lang="ru-RU" altLang="en-US" sz="2000" dirty="0" smtClean="0">
                <a:solidFill>
                  <a:srgbClr val="0070C0"/>
                </a:solidFill>
                <a:latin typeface="Arial" panose="020B0604020202020204"/>
                <a:sym typeface="+mn-ea"/>
              </a:rPr>
              <a:t>ой п</a:t>
            </a:r>
            <a:r>
              <a:rPr lang="en-US" altLang="en-US" sz="2000" dirty="0" smtClean="0">
                <a:solidFill>
                  <a:srgbClr val="0070C0"/>
                </a:solidFill>
                <a:latin typeface="Arial" panose="020B0604020202020204"/>
                <a:sym typeface="+mn-ea"/>
              </a:rPr>
              <a:t>рофилактическ</a:t>
            </a:r>
            <a:r>
              <a:rPr lang="ru-RU" altLang="en-US" sz="2000" dirty="0" smtClean="0">
                <a:solidFill>
                  <a:srgbClr val="0070C0"/>
                </a:solidFill>
                <a:latin typeface="Arial" panose="020B0604020202020204"/>
                <a:sym typeface="+mn-ea"/>
              </a:rPr>
              <a:t>ой</a:t>
            </a:r>
            <a:r>
              <a:rPr lang="en-US" altLang="en-US" sz="2000" dirty="0" smtClean="0">
                <a:solidFill>
                  <a:srgbClr val="0070C0"/>
                </a:solidFill>
                <a:latin typeface="Arial" panose="020B0604020202020204"/>
                <a:sym typeface="+mn-ea"/>
              </a:rPr>
              <a:t> работ</a:t>
            </a:r>
            <a:r>
              <a:rPr lang="ru-RU" altLang="en-US" sz="2000" dirty="0" smtClean="0">
                <a:solidFill>
                  <a:srgbClr val="0070C0"/>
                </a:solidFill>
                <a:latin typeface="Arial" panose="020B0604020202020204"/>
                <a:sym typeface="+mn-ea"/>
              </a:rPr>
              <a:t>ы с </a:t>
            </a:r>
            <a:r>
              <a:rPr lang="en-US" altLang="en-US" sz="2000" dirty="0" smtClean="0">
                <a:solidFill>
                  <a:srgbClr val="0070C0"/>
                </a:solidFill>
                <a:latin typeface="Arial" panose="020B0604020202020204"/>
              </a:rPr>
              <a:t>несовершеннолетни</a:t>
            </a:r>
            <a:r>
              <a:rPr lang="ru-RU" altLang="en-US" sz="2000" dirty="0" smtClean="0">
                <a:solidFill>
                  <a:srgbClr val="0070C0"/>
                </a:solidFill>
                <a:latin typeface="Arial" panose="020B0604020202020204"/>
              </a:rPr>
              <a:t>ми.</a:t>
            </a:r>
            <a:br>
              <a:rPr lang="ru-RU" altLang="en-US" sz="2000" dirty="0" smtClean="0">
                <a:solidFill>
                  <a:srgbClr val="0070C0"/>
                </a:solidFill>
                <a:latin typeface="Arial" panose="020B0604020202020204"/>
              </a:rPr>
            </a:br>
            <a:r>
              <a:rPr lang="ru-RU" sz="2000" dirty="0" smtClean="0">
                <a:solidFill>
                  <a:srgbClr val="0070C0"/>
                </a:solidFill>
                <a:latin typeface="Arial" panose="020B0604020202020204"/>
              </a:rPr>
              <a:t/>
            </a:r>
            <a:br>
              <a:rPr lang="ru-RU" sz="2000" dirty="0" smtClean="0">
                <a:solidFill>
                  <a:srgbClr val="0070C0"/>
                </a:solidFill>
                <a:latin typeface="Arial" panose="020B0604020202020204"/>
              </a:rPr>
            </a:br>
            <a:r>
              <a:rPr lang="ru-RU" sz="2000" dirty="0" smtClean="0">
                <a:solidFill>
                  <a:srgbClr val="0070C0"/>
                </a:solidFill>
                <a:latin typeface="Arial" panose="020B0604020202020204"/>
              </a:rPr>
              <a:t>3. </a:t>
            </a:r>
            <a:r>
              <a:rPr lang="en-US" altLang="en-US" sz="2000" dirty="0" smtClean="0">
                <a:solidFill>
                  <a:srgbClr val="0070C0"/>
                </a:solidFill>
                <a:latin typeface="Arial" panose="020B0604020202020204"/>
              </a:rPr>
              <a:t>Завершить подключение</a:t>
            </a:r>
            <a:r>
              <a:rPr lang="ru-RU" altLang="en-US" sz="2000" dirty="0" smtClean="0">
                <a:solidFill>
                  <a:srgbClr val="0070C0"/>
                </a:solidFill>
                <a:latin typeface="Arial" panose="020B0604020202020204"/>
              </a:rPr>
              <a:t> специалистов муниципальных комиссий по делам несовершеннолетних и защите их прав до конца июня 2026 года.</a:t>
            </a:r>
            <a:r>
              <a:rPr lang="ru-RU" sz="2000" dirty="0" smtClean="0">
                <a:solidFill>
                  <a:srgbClr val="0070C0"/>
                </a:solidFill>
                <a:latin typeface="Arial" panose="020B0604020202020204"/>
              </a:rPr>
              <a:t/>
            </a:r>
            <a:br>
              <a:rPr lang="ru-RU" sz="2000" dirty="0" smtClean="0">
                <a:solidFill>
                  <a:srgbClr val="0070C0"/>
                </a:solidFill>
                <a:latin typeface="Arial" panose="020B0604020202020204"/>
              </a:rPr>
            </a:br>
            <a:r>
              <a:rPr lang="ru-RU" sz="2000" b="1" dirty="0" smtClean="0">
                <a:solidFill>
                  <a:srgbClr val="0070C0"/>
                </a:solidFill>
                <a:latin typeface="Arial" panose="020B0604020202020204"/>
              </a:rPr>
              <a:t> </a:t>
            </a:r>
            <a:endParaRPr lang="ru-RU" sz="2000" b="1" u="none" strike="noStrike" dirty="0">
              <a:solidFill>
                <a:srgbClr val="0070C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106" name="PlaceHolder 14"/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</a:rPr>
              <a:t>ГИС «ПРОФИЛАКТИКА»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15150" y="1352551"/>
            <a:ext cx="5277485" cy="310642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</a:rPr>
              <a:t>СУБЪЕКТЫ ПРОФИЛАКТИКИ: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rPr>
              <a:t>Комиссия по делам несовершеннолетних и защите их прав РА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rPr>
              <a:t>Министерство образования и науки Республики Алтай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rPr>
              <a:t>Министерство труда и социальной защиты населения Республики Алтай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rPr>
              <a:t>Министерство спорта и молодежной политики Республики Алтай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rPr>
              <a:t>Министерство здравоохранения Республики Алтай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sym typeface="+mn-ea"/>
              </a:rPr>
              <a:t>Министерство внутренних дел Республики Алтай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rPr>
              <a:t>ОФСИН России по Республике Алтай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3" name="Замещающее содержимое 3"/>
          <p:cNvPicPr>
            <a:picLocks noChangeAspect="1"/>
          </p:cNvPicPr>
          <p:nvPr/>
        </p:nvPicPr>
        <p:blipFill>
          <a:blip r:embed="rId4"/>
          <a:srcRect l="1337" r="3384" b="10115"/>
          <a:stretch>
            <a:fillRect/>
          </a:stretch>
        </p:blipFill>
        <p:spPr>
          <a:xfrm>
            <a:off x="6668135" y="4524375"/>
            <a:ext cx="5238115" cy="210693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03530" y="5276850"/>
            <a:ext cx="5876925" cy="13544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7891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09600" y="856488"/>
            <a:ext cx="6082005" cy="18851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27075" algn="l"/>
                <a:tab pos="2261870" algn="l"/>
                <a:tab pos="3632200" algn="l"/>
                <a:tab pos="4065270" algn="l"/>
              </a:tabLst>
            </a:pPr>
            <a:r>
              <a:rPr sz="1800" b="1" spc="-2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ЦОС</a:t>
            </a:r>
            <a:r>
              <a:rPr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sz="1800" b="1" spc="-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sz="1800" b="1" spc="-1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Цифровой</a:t>
            </a:r>
            <a:r>
              <a:rPr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sz="1800" b="1" spc="-1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психолог</a:t>
            </a:r>
            <a:r>
              <a:rPr sz="1800" b="1" spc="-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sz="1800" spc="-5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—</a:t>
            </a:r>
            <a:r>
              <a:rPr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sz="1800" spc="-1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государственная</a:t>
            </a:r>
            <a:r>
              <a:rPr sz="1800" spc="-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цифровая</a:t>
            </a:r>
            <a:r>
              <a:rPr sz="1800" spc="3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платформа</a:t>
            </a:r>
            <a:r>
              <a:rPr sz="1800" spc="3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sz="1800" spc="3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предоставления</a:t>
            </a:r>
            <a:r>
              <a:rPr sz="1800" spc="3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1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системной</a:t>
            </a:r>
            <a:r>
              <a:rPr lang="ru-RU" sz="1800" spc="-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психолого-педагогической помощи ученикам, родителям, педагогам</a:t>
            </a:r>
            <a:r>
              <a:rPr lang="ru-RU" sz="2400" spc="-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   </a:t>
            </a:r>
            <a:r>
              <a:rPr kumimoji="0" lang="ru-RU" sz="2400" b="1" i="0" u="sng" strike="noStrike" kern="0" cap="none" spc="-2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вход</a:t>
            </a:r>
            <a:r>
              <a:rPr kumimoji="0" lang="ru-RU" sz="2400" b="1" i="0" u="sng" strike="noStrike" kern="0" cap="none" spc="-10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</a:t>
            </a:r>
            <a:r>
              <a:rPr kumimoji="0" lang="ru-RU" sz="2400" b="1" i="0" u="sng" strike="noStrike" kern="0" cap="none" spc="-4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портал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:</a:t>
            </a:r>
            <a:r>
              <a:rPr kumimoji="0" lang="ru-RU" sz="2400" b="1" i="0" u="none" strike="noStrike" kern="0" cap="none" spc="-5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sng" strike="noStrike" kern="0" cap="none" spc="-1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>
                  <a:solidFill>
                    <a:srgbClr val="0000FF"/>
                  </a:solidFill>
                </a:uFill>
                <a:latin typeface="Times New Roman" pitchFamily="18" charset="0"/>
                <a:cs typeface="Times New Roman" pitchFamily="18" charset="0"/>
                <a:hlinkClick r:id="rId2"/>
              </a:rPr>
              <a:t>psy.edu.ru/client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27075" algn="l"/>
                <a:tab pos="2261870" algn="l"/>
                <a:tab pos="3632200" algn="l"/>
                <a:tab pos="4065270" algn="l"/>
              </a:tabLst>
            </a:pPr>
            <a:endParaRPr lang="ru-RU" sz="2400" spc="-1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27075" algn="l"/>
                <a:tab pos="2261870" algn="l"/>
                <a:tab pos="3632200" algn="l"/>
                <a:tab pos="4065270" algn="l"/>
              </a:tabLst>
            </a:pP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79570" y="1736547"/>
            <a:ext cx="25120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1290" algn="l"/>
              </a:tabLst>
            </a:pPr>
            <a:r>
              <a:rPr sz="1800" dirty="0">
                <a:latin typeface="Arial"/>
                <a:cs typeface="Arial"/>
              </a:rPr>
              <a:t>	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9000" y="2741619"/>
            <a:ext cx="4842992" cy="232944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33400" y="2314576"/>
            <a:ext cx="11210925" cy="62213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Разработан</a:t>
            </a:r>
            <a:r>
              <a:rPr spc="-2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spc="-2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рамках</a:t>
            </a:r>
            <a:r>
              <a:rPr spc="-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реализации</a:t>
            </a:r>
            <a:r>
              <a:rPr spc="-3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перечня</a:t>
            </a:r>
            <a:endParaRPr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5417185" algn="just">
              <a:lnSpc>
                <a:spcPct val="100000"/>
              </a:lnSpc>
            </a:pPr>
            <a:r>
              <a:rPr spc="-1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поручений</a:t>
            </a:r>
            <a:r>
              <a:rPr spc="-5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Президент</a:t>
            </a:r>
            <a:r>
              <a:rPr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sz="1600" spc="-6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Российской</a:t>
            </a:r>
            <a:r>
              <a:rPr sz="1600" spc="-5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Федерации</a:t>
            </a:r>
            <a:r>
              <a:rPr sz="1600" spc="-5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spc="-2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sz="1600" spc="-5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сентября</a:t>
            </a:r>
            <a:r>
              <a:rPr sz="1600" spc="-2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2021</a:t>
            </a:r>
            <a:r>
              <a:rPr sz="1600" spc="-3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r>
              <a:rPr sz="1600" spc="-4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sz="1600" spc="-4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spc="-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Пр-</a:t>
            </a:r>
            <a:r>
              <a:rPr sz="1600" spc="-2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1845</a:t>
            </a:r>
            <a:endParaRPr sz="1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Ключевые</a:t>
            </a:r>
            <a:r>
              <a:rPr sz="1600" b="1" spc="-8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spc="-1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цели</a:t>
            </a:r>
            <a:r>
              <a:rPr sz="1600" b="1" spc="-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sz="1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1915795" algn="l"/>
                <a:tab pos="3622040" algn="l"/>
                <a:tab pos="4874260" algn="l"/>
                <a:tab pos="6406515" algn="l"/>
                <a:tab pos="6793230" algn="l"/>
                <a:tab pos="7750809" algn="l"/>
                <a:tab pos="8727440" algn="l"/>
                <a:tab pos="9088755" algn="l"/>
              </a:tabLst>
            </a:pPr>
            <a:r>
              <a:rPr sz="1600" b="1" spc="-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Обеспечить</a:t>
            </a:r>
            <a:r>
              <a:rPr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sz="1600" b="1" spc="-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доступность</a:t>
            </a:r>
            <a:r>
              <a:rPr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sz="1600" b="1" spc="-1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помощи</a:t>
            </a:r>
            <a:r>
              <a:rPr lang="ru-RU" sz="1600" b="1" spc="-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1915795" algn="l"/>
                <a:tab pos="3622040" algn="l"/>
                <a:tab pos="4874260" algn="l"/>
                <a:tab pos="6406515" algn="l"/>
                <a:tab pos="6793230" algn="l"/>
                <a:tab pos="7750809" algn="l"/>
                <a:tab pos="8727440" algn="l"/>
                <a:tab pos="9088755" algn="l"/>
              </a:tabLst>
            </a:pPr>
            <a:r>
              <a:rPr lang="ru-RU" sz="1600" b="1" spc="-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sz="1600" b="1" spc="-1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истематизировать</a:t>
            </a:r>
            <a:r>
              <a:rPr sz="1600" b="1" spc="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spc="-1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поддержку</a:t>
            </a:r>
            <a:r>
              <a:rPr lang="ru-RU" sz="1600" b="1" spc="-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99085" marR="508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1915795" algn="l"/>
                <a:tab pos="3622040" algn="l"/>
                <a:tab pos="4874260" algn="l"/>
                <a:tab pos="6406515" algn="l"/>
                <a:tab pos="6793230" algn="l"/>
                <a:tab pos="7750809" algn="l"/>
                <a:tab pos="8727440" algn="l"/>
                <a:tab pos="9088755" algn="l"/>
              </a:tabLst>
            </a:pP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sz="1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роводить</a:t>
            </a:r>
            <a:r>
              <a:rPr sz="1600" b="1" spc="-6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профилактику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повышать грамотность.</a:t>
            </a:r>
          </a:p>
          <a:p>
            <a:pPr marL="26670" marR="0" lvl="0" indent="0" defTabSz="914400" eaLnBrk="1" fontAlgn="auto" latinLnBrk="0" hangingPunct="1">
              <a:lnSpc>
                <a:spcPct val="100000"/>
              </a:lnSpc>
              <a:spcBef>
                <a:spcPts val="1745"/>
              </a:spcBef>
              <a:spcAft>
                <a:spcPts val="0"/>
              </a:spcAft>
              <a:buClrTx/>
              <a:buSzTx/>
              <a:buFontTx/>
              <a:buNone/>
              <a:tabLst>
                <a:tab pos="2849245" algn="l"/>
              </a:tabLst>
              <a:defRPr/>
            </a:pPr>
            <a:r>
              <a:rPr kumimoji="0" lang="ru-RU" sz="2000" b="1" i="0" u="sng" strike="noStrike" kern="0" cap="none" spc="0" normalizeH="0" baseline="0" noProof="0" dirty="0">
                <a:ln>
                  <a:noFill/>
                </a:ln>
                <a:solidFill>
                  <a:srgbClr val="0E1115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Для</a:t>
            </a:r>
            <a:r>
              <a:rPr kumimoji="0" lang="ru-RU" sz="2000" b="1" i="0" u="sng" strike="noStrike" kern="0" cap="none" spc="-50" normalizeH="0" baseline="0" noProof="0" dirty="0">
                <a:ln>
                  <a:noFill/>
                </a:ln>
                <a:solidFill>
                  <a:srgbClr val="0E1115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sng" strike="noStrike" kern="0" cap="none" spc="0" normalizeH="0" baseline="0" noProof="0" dirty="0">
                <a:ln>
                  <a:noFill/>
                </a:ln>
                <a:solidFill>
                  <a:srgbClr val="0E1115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записи</a:t>
            </a:r>
            <a:r>
              <a:rPr kumimoji="0" lang="ru-RU" sz="2000" b="1" i="0" u="sng" strike="noStrike" kern="0" cap="none" spc="-20" normalizeH="0" baseline="0" noProof="0" dirty="0">
                <a:ln>
                  <a:noFill/>
                </a:ln>
                <a:solidFill>
                  <a:srgbClr val="0E1115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sng" strike="noStrike" kern="0" cap="none" spc="0" normalizeH="0" baseline="0" noProof="0" dirty="0">
                <a:ln>
                  <a:noFill/>
                </a:ln>
                <a:solidFill>
                  <a:srgbClr val="0E1115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</a:t>
            </a:r>
            <a:r>
              <a:rPr kumimoji="0" lang="ru-RU" sz="2000" b="1" i="0" u="sng" strike="noStrike" kern="0" cap="none" spc="-50" normalizeH="0" baseline="0" noProof="0" dirty="0">
                <a:ln>
                  <a:noFill/>
                </a:ln>
                <a:solidFill>
                  <a:srgbClr val="0E1115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sng" strike="noStrike" kern="0" cap="none" spc="-10" normalizeH="0" baseline="0" noProof="0" dirty="0">
                <a:ln>
                  <a:noFill/>
                </a:ln>
                <a:solidFill>
                  <a:srgbClr val="0E1115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психологу</a:t>
            </a:r>
            <a:r>
              <a:rPr kumimoji="0" lang="ru-RU" sz="2000" b="1" i="0" u="sng" strike="noStrike" kern="0" cap="none" spc="0" normalizeH="0" baseline="0" noProof="0" dirty="0">
                <a:ln>
                  <a:noFill/>
                </a:ln>
                <a:solidFill>
                  <a:srgbClr val="0E1115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	</a:t>
            </a:r>
            <a:r>
              <a:rPr kumimoji="0" lang="ru-RU" sz="2000" b="1" i="0" u="sng" strike="noStrike" kern="0" cap="none" spc="-10" normalizeH="0" baseline="0" noProof="0" dirty="0">
                <a:ln>
                  <a:noFill/>
                </a:ln>
                <a:solidFill>
                  <a:srgbClr val="0E1115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понадобятся:</a:t>
            </a:r>
            <a:endParaRPr kumimoji="0" lang="ru-RU" sz="2000" b="1" i="0" u="sng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13055" marR="0" lvl="0" indent="-28638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"/>
              <a:tabLst>
                <a:tab pos="313055" algn="l"/>
              </a:tabLst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Аккаунты</a:t>
            </a:r>
            <a:r>
              <a:rPr kumimoji="0" lang="ru-RU" sz="1600" b="0" i="0" u="none" strike="noStrike" kern="0" cap="none" spc="-2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</a:t>
            </a:r>
            <a:r>
              <a:rPr kumimoji="0" lang="ru-RU" sz="1600" b="0" i="0" u="none" strike="noStrike" kern="0" cap="none" spc="-4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0" cap="none" spc="-2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Госуслугах</a:t>
            </a:r>
            <a:r>
              <a:rPr kumimoji="0" lang="ru-RU" sz="1600" b="0" i="0" u="none" strike="noStrike" kern="0" cap="none" spc="-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(у</a:t>
            </a:r>
            <a:r>
              <a:rPr kumimoji="0" lang="ru-RU" sz="1600" b="0" i="0" u="none" strike="noStrike" kern="0" cap="none" spc="-5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0" cap="none" spc="-1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родителя</a:t>
            </a:r>
            <a:r>
              <a:rPr kumimoji="0" lang="ru-RU" sz="1600" b="0" i="0" u="none" strike="noStrike" kern="0" cap="none" spc="-5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</a:t>
            </a:r>
            <a:r>
              <a:rPr kumimoji="0" lang="ru-RU" sz="1600" b="0" i="0" u="none" strike="noStrike" kern="0" cap="none" spc="-6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ребенка,</a:t>
            </a:r>
            <a:r>
              <a:rPr kumimoji="0" lang="ru-RU" sz="1600" b="0" i="0" u="none" strike="noStrike" kern="0" cap="none" spc="-3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привязанные</a:t>
            </a:r>
            <a:r>
              <a:rPr kumimoji="0" lang="ru-RU" sz="1600" b="0" i="0" u="none" strike="noStrike" kern="0" cap="none" spc="-4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друг</a:t>
            </a:r>
            <a:r>
              <a:rPr kumimoji="0" lang="ru-RU" sz="1600" b="0" i="0" u="none" strike="noStrike" kern="0" cap="none" spc="-2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</a:t>
            </a:r>
            <a:r>
              <a:rPr kumimoji="0" lang="ru-RU" sz="1600" b="0" i="0" u="none" strike="noStrike" kern="0" cap="none" spc="-4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0" cap="none" spc="-1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другу)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13055" marR="0" lvl="0" indent="-286385" defTabSz="91440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 typeface="Wingdings"/>
              <a:buChar char=""/>
              <a:tabLst>
                <a:tab pos="313055" algn="l"/>
              </a:tabLst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Аккаунт</a:t>
            </a:r>
            <a:r>
              <a:rPr kumimoji="0" lang="ru-RU" sz="1600" b="0" i="0" u="none" strike="noStrike" kern="0" cap="none" spc="-1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«</a:t>
            </a:r>
            <a:r>
              <a:rPr kumimoji="0" lang="ru-RU" sz="1600" b="0" i="0" u="none" strike="noStrike" kern="0" cap="none" spc="-1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Сферум</a:t>
            </a:r>
            <a:r>
              <a:rPr kumimoji="0" lang="ru-RU" sz="1600" b="0" i="0" u="none" strike="noStrike" kern="0" cap="none" spc="-1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13055" marR="0" lvl="0" indent="-286385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/>
              <a:buChar char=""/>
              <a:tabLst>
                <a:tab pos="313055" algn="l"/>
              </a:tabLst>
              <a:defRPr/>
            </a:pPr>
            <a:r>
              <a:rPr kumimoji="0" lang="ru-RU" sz="1600" b="0" i="0" u="none" strike="noStrike" kern="0" cap="none" spc="-1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Регистрация</a:t>
            </a:r>
            <a:r>
              <a:rPr kumimoji="0" lang="ru-RU" sz="1600" b="0" i="0" u="none" strike="noStrike" kern="0" cap="none" spc="-3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</a:t>
            </a:r>
            <a:r>
              <a:rPr kumimoji="0" lang="ru-RU" sz="1600" b="0" i="0" u="none" strike="noStrike" kern="0" cap="none" spc="-1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месту</a:t>
            </a:r>
            <a:r>
              <a:rPr kumimoji="0" lang="ru-RU" sz="1600" b="0" i="0" u="none" strike="noStrike" kern="0" cap="none" spc="-3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0" cap="none" spc="-1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жительства</a:t>
            </a:r>
            <a:r>
              <a:rPr kumimoji="0" lang="ru-RU" sz="1600" b="0" i="0" u="none" strike="noStrike" kern="0" cap="none" spc="-2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kern="0" cap="none" spc="-2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6670" marR="0" lvl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313055" algn="l"/>
              </a:tabLst>
              <a:defRPr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sz="1600" b="1" spc="-6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шаги:</a:t>
            </a:r>
            <a:r>
              <a:rPr lang="ru-RU" sz="1600" b="1" spc="-2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вход</a:t>
            </a:r>
            <a:r>
              <a:rPr lang="ru-RU" sz="1600" spc="-5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1600" spc="-6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портал,</a:t>
            </a:r>
            <a:r>
              <a:rPr lang="ru-RU" sz="1600" spc="-6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выбор</a:t>
            </a:r>
            <a:r>
              <a:rPr lang="ru-RU" sz="1600" spc="-7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психолога,</a:t>
            </a:r>
            <a:r>
              <a:rPr lang="ru-RU" sz="1600" spc="-6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заполнение</a:t>
            </a:r>
            <a:r>
              <a:rPr lang="ru-RU" sz="1600" spc="-6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данных</a:t>
            </a:r>
            <a:r>
              <a:rPr lang="ru-RU" sz="1600" spc="-5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консультации.</a:t>
            </a:r>
            <a:r>
              <a:rPr lang="ru-RU" sz="1600" spc="-7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Подтверждение</a:t>
            </a:r>
            <a:endParaRPr lang="ru-RU" sz="1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670">
              <a:lnSpc>
                <a:spcPct val="100000"/>
              </a:lnSpc>
            </a:pP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записи</a:t>
            </a:r>
            <a:r>
              <a:rPr lang="ru-RU" sz="1600" spc="-3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spc="-3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spc="-1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разделе</a:t>
            </a:r>
            <a:r>
              <a:rPr lang="ru-RU" sz="1600" spc="-2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«Мои</a:t>
            </a:r>
            <a:r>
              <a:rPr lang="ru-RU" sz="1600" spc="-3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записи»</a:t>
            </a:r>
            <a:r>
              <a:rPr lang="ru-RU" sz="1600" spc="-3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(без</a:t>
            </a:r>
            <a:r>
              <a:rPr lang="ru-RU" sz="1600" spc="-15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-2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СМС)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7075" algn="l"/>
                <a:tab pos="2261870" algn="l"/>
                <a:tab pos="3632200" algn="l"/>
                <a:tab pos="4065270" algn="l"/>
              </a:tabLst>
              <a:defRPr/>
            </a:pPr>
            <a:r>
              <a:rPr kumimoji="0" lang="ru-RU" sz="1600" b="1" i="0" u="none" strike="noStrike" kern="0" cap="none" spc="-1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Время длительности консультации – 45 минут.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-1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                                                   Пошаговая</a:t>
            </a:r>
            <a:r>
              <a:rPr kumimoji="0" lang="ru-RU" b="1" i="0" u="none" strike="noStrike" kern="0" cap="none" spc="-1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инструкция</a:t>
            </a:r>
            <a:r>
              <a:rPr kumimoji="0" lang="ru-RU" b="1" i="0" u="none" strike="noStrike" kern="0" cap="none" spc="-1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для</a:t>
            </a:r>
            <a:r>
              <a:rPr kumimoji="0" lang="ru-RU" b="1" i="0" u="none" strike="noStrike" kern="0" cap="none" spc="-5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записи</a:t>
            </a:r>
            <a:r>
              <a:rPr kumimoji="0" lang="ru-RU" b="1" i="0" u="none" strike="noStrike" kern="0" cap="none" spc="-4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</a:t>
            </a:r>
            <a:r>
              <a:rPr kumimoji="0" lang="ru-RU" b="1" i="0" u="none" strike="noStrike" kern="0" cap="none" spc="-6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kern="0" cap="none" spc="-1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консультацию               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1915795" algn="l"/>
                <a:tab pos="3622040" algn="l"/>
                <a:tab pos="4874260" algn="l"/>
                <a:tab pos="6406515" algn="l"/>
                <a:tab pos="6793230" algn="l"/>
                <a:tab pos="7750809" algn="l"/>
                <a:tab pos="8727440" algn="l"/>
                <a:tab pos="9088755" algn="l"/>
              </a:tabLst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1915795" algn="l"/>
                <a:tab pos="3622040" algn="l"/>
                <a:tab pos="4874260" algn="l"/>
                <a:tab pos="6406515" algn="l"/>
                <a:tab pos="6793230" algn="l"/>
                <a:tab pos="7750809" algn="l"/>
                <a:tab pos="8727440" algn="l"/>
                <a:tab pos="9088755" algn="l"/>
              </a:tabLst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1915795" algn="l"/>
                <a:tab pos="3622040" algn="l"/>
                <a:tab pos="4874260" algn="l"/>
                <a:tab pos="6406515" algn="l"/>
                <a:tab pos="6793230" algn="l"/>
                <a:tab pos="7750809" algn="l"/>
                <a:tab pos="8727440" algn="l"/>
                <a:tab pos="9088755" algn="l"/>
              </a:tabLst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1915795" algn="l"/>
                <a:tab pos="3622040" algn="l"/>
                <a:tab pos="4874260" algn="l"/>
                <a:tab pos="6406515" algn="l"/>
                <a:tab pos="6793230" algn="l"/>
                <a:tab pos="7750809" algn="l"/>
                <a:tab pos="8727440" algn="l"/>
                <a:tab pos="9088755" algn="l"/>
              </a:tabLst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1915795" algn="l"/>
                <a:tab pos="3622040" algn="l"/>
                <a:tab pos="4874260" algn="l"/>
                <a:tab pos="6406515" algn="l"/>
                <a:tab pos="6793230" algn="l"/>
                <a:tab pos="7750809" algn="l"/>
                <a:tab pos="8727440" algn="l"/>
                <a:tab pos="9088755" algn="l"/>
              </a:tabLst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1915795" algn="l"/>
                <a:tab pos="3622040" algn="l"/>
                <a:tab pos="4874260" algn="l"/>
                <a:tab pos="6406515" algn="l"/>
                <a:tab pos="6793230" algn="l"/>
                <a:tab pos="7750809" algn="l"/>
                <a:tab pos="8727440" algn="l"/>
                <a:tab pos="9088755" algn="l"/>
              </a:tabLst>
            </a:pP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09599" y="196658"/>
            <a:ext cx="109632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ЦИФРОВОЙ</a:t>
            </a:r>
            <a:r>
              <a:rPr lang="ru-RU" sz="2400" b="1" spc="-5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ОБРАЗОВАТЕЛЬНЫЙ</a:t>
            </a:r>
            <a:r>
              <a:rPr lang="ru-RU" sz="2400" b="1" spc="-3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СЕРВИС</a:t>
            </a:r>
            <a:r>
              <a:rPr lang="ru-RU" sz="2400" b="1" spc="-5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«ЦИФРОВОЙ</a:t>
            </a:r>
            <a:r>
              <a:rPr lang="ru-RU" sz="2400" b="1" spc="-5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ПСИХОЛОГ»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39400" y="5181600"/>
            <a:ext cx="1475631" cy="147701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6877050" y="781824"/>
            <a:ext cx="5037981" cy="1849253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ЗАДАЧИ:</a:t>
            </a:r>
          </a:p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Подключение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к ЦОС ЦП специалистов общеобразовательных организаций, оказывающих психолого-педагогическую помощь в системе образования: учителей-логопедов, учителей-дефектологов и социальных педагогов</a:t>
            </a:r>
          </a:p>
        </p:txBody>
      </p:sp>
    </p:spTree>
    <p:extLst>
      <p:ext uri="{BB962C8B-B14F-4D97-AF65-F5344CB8AC3E}">
        <p14:creationId xmlns:p14="http://schemas.microsoft.com/office/powerpoint/2010/main" val="13533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194400" y="3586163"/>
            <a:ext cx="6520725" cy="24765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>
              <a:tabLst>
                <a:tab pos="0" algn="l"/>
              </a:tabLst>
            </a:pPr>
            <a:r>
              <a:rPr lang="ru-RU" sz="2000" b="1" u="none" strike="noStrike" dirty="0" smtClean="0">
                <a:solidFill>
                  <a:srgbClr val="0070C0"/>
                </a:solidFill>
                <a:effectLst/>
                <a:uFillTx/>
                <a:latin typeface="Arial"/>
              </a:rPr>
              <a:t>Согласие родителей на проведение цифрового мониторинга:</a:t>
            </a:r>
            <a:br>
              <a:rPr lang="ru-RU" sz="2000" b="1" u="none" strike="noStrike" dirty="0" smtClean="0">
                <a:solidFill>
                  <a:srgbClr val="0070C0"/>
                </a:solidFill>
                <a:effectLst/>
                <a:uFillTx/>
                <a:latin typeface="Arial"/>
              </a:rPr>
            </a:br>
            <a:r>
              <a:rPr lang="ru-RU" sz="2000" b="1" u="none" strike="noStrike" dirty="0" smtClean="0">
                <a:solidFill>
                  <a:srgbClr val="0070C0"/>
                </a:solidFill>
                <a:effectLst/>
                <a:uFillTx/>
                <a:latin typeface="Arial"/>
              </a:rPr>
              <a:t/>
            </a:r>
            <a:br>
              <a:rPr lang="ru-RU" sz="2000" b="1" u="none" strike="noStrike" dirty="0" smtClean="0">
                <a:solidFill>
                  <a:srgbClr val="0070C0"/>
                </a:solidFill>
                <a:effectLst/>
                <a:uFillTx/>
                <a:latin typeface="Arial"/>
              </a:rPr>
            </a:br>
            <a:r>
              <a:rPr lang="ru-RU" sz="2000" b="1" u="none" strike="noStrike" dirty="0" smtClean="0">
                <a:solidFill>
                  <a:srgbClr val="0070C0"/>
                </a:solidFill>
                <a:effectLst/>
                <a:uFillTx/>
                <a:latin typeface="Arial"/>
              </a:rPr>
              <a:t>5-8 классы – </a:t>
            </a:r>
            <a:r>
              <a:rPr lang="ru-RU" sz="2000" b="1" dirty="0" smtClean="0">
                <a:solidFill>
                  <a:srgbClr val="0070C0"/>
                </a:solidFill>
                <a:latin typeface="Arial"/>
              </a:rPr>
              <a:t>6296</a:t>
            </a:r>
            <a:r>
              <a:rPr lang="ru-RU" sz="2000" b="1" u="none" strike="noStrike" dirty="0" smtClean="0">
                <a:solidFill>
                  <a:srgbClr val="0070C0"/>
                </a:solidFill>
                <a:effectLst/>
                <a:uFillTx/>
                <a:latin typeface="Arial"/>
              </a:rPr>
              <a:t/>
            </a:r>
            <a:br>
              <a:rPr lang="ru-RU" sz="2000" b="1" u="none" strike="noStrike" dirty="0" smtClean="0">
                <a:solidFill>
                  <a:srgbClr val="0070C0"/>
                </a:solidFill>
                <a:effectLst/>
                <a:uFillTx/>
                <a:latin typeface="Arial"/>
              </a:rPr>
            </a:br>
            <a:r>
              <a:rPr lang="ru-RU" sz="2000" b="1" u="none" strike="noStrike" dirty="0" smtClean="0">
                <a:solidFill>
                  <a:srgbClr val="0070C0"/>
                </a:solidFill>
                <a:effectLst/>
                <a:uFillTx/>
                <a:latin typeface="Arial"/>
              </a:rPr>
              <a:t>9-11 </a:t>
            </a:r>
            <a:r>
              <a:rPr lang="ru-RU" sz="2000" b="1" dirty="0">
                <a:solidFill>
                  <a:srgbClr val="0070C0"/>
                </a:solidFill>
              </a:rPr>
              <a:t>классы – </a:t>
            </a:r>
            <a:r>
              <a:rPr lang="ru-RU" sz="2000" b="1" dirty="0" smtClean="0">
                <a:solidFill>
                  <a:srgbClr val="0070C0"/>
                </a:solidFill>
              </a:rPr>
              <a:t>1409</a:t>
            </a:r>
            <a:br>
              <a:rPr lang="ru-RU" sz="2000" b="1" dirty="0" smtClean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СПО - 371</a:t>
            </a:r>
            <a:endParaRPr lang="ru-RU" sz="2000" b="1" u="none" strike="noStrike" dirty="0">
              <a:solidFill>
                <a:srgbClr val="0070C0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14"/>
          <p:cNvSpPr/>
          <p:nvPr/>
        </p:nvSpPr>
        <p:spPr>
          <a:xfrm>
            <a:off x="949680" y="228599"/>
            <a:ext cx="10514520" cy="9397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ru-RU" sz="2400" b="1" strike="noStrike" dirty="0" smtClean="0">
                <a:solidFill>
                  <a:srgbClr val="0070C0"/>
                </a:solidFill>
                <a:effectLst/>
                <a:uFillTx/>
                <a:latin typeface="Arial"/>
              </a:rPr>
              <a:t>ЦИФРОВОЙ МОНИТОРИНГ аккаунтов несовершеннолетних в Республике Алтай </a:t>
            </a:r>
          </a:p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34251" y="2571750"/>
            <a:ext cx="4543424" cy="409575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ru-RU" sz="1600" b="1" dirty="0" smtClean="0">
              <a:solidFill>
                <a:srgbClr val="0070C0"/>
              </a:solidFill>
            </a:endParaRPr>
          </a:p>
          <a:p>
            <a:endParaRPr lang="ru-RU" sz="1600" b="1" dirty="0" smtClean="0">
              <a:solidFill>
                <a:srgbClr val="0070C0"/>
              </a:solidFill>
            </a:endParaRPr>
          </a:p>
          <a:p>
            <a:r>
              <a:rPr lang="ru-RU" sz="1600" b="1" dirty="0" smtClean="0">
                <a:solidFill>
                  <a:srgbClr val="C00000"/>
                </a:solidFill>
              </a:rPr>
              <a:t>ЗАДАЧИ:</a:t>
            </a:r>
          </a:p>
          <a:p>
            <a:r>
              <a:rPr lang="ru-RU" sz="1600" b="1" dirty="0" smtClean="0">
                <a:solidFill>
                  <a:srgbClr val="0070C0"/>
                </a:solidFill>
              </a:rPr>
              <a:t>Организовать индивидуальную профилактическую работу с обучающимися с признаками </a:t>
            </a:r>
            <a:r>
              <a:rPr lang="ru-RU" sz="1600" b="1" dirty="0" err="1" smtClean="0">
                <a:solidFill>
                  <a:srgbClr val="0070C0"/>
                </a:solidFill>
              </a:rPr>
              <a:t>девиантного</a:t>
            </a:r>
            <a:r>
              <a:rPr lang="ru-RU" sz="1600" b="1" dirty="0" smtClean="0">
                <a:solidFill>
                  <a:srgbClr val="0070C0"/>
                </a:solidFill>
              </a:rPr>
              <a:t> поведения по итогам мониторинга;</a:t>
            </a:r>
          </a:p>
          <a:p>
            <a:endParaRPr lang="ru-RU" sz="1600" b="1" dirty="0" smtClean="0">
              <a:solidFill>
                <a:srgbClr val="0070C0"/>
              </a:solidFill>
            </a:endParaRPr>
          </a:p>
          <a:p>
            <a:r>
              <a:rPr lang="ru-RU" sz="1600" b="1" dirty="0" smtClean="0">
                <a:solidFill>
                  <a:srgbClr val="0070C0"/>
                </a:solidFill>
              </a:rPr>
              <a:t>Обеспечить комплексный подход при  организации профилактической работы;</a:t>
            </a:r>
          </a:p>
          <a:p>
            <a:endParaRPr lang="ru-RU" sz="1600" b="1" dirty="0" smtClean="0">
              <a:solidFill>
                <a:srgbClr val="0070C0"/>
              </a:solidFill>
            </a:endParaRPr>
          </a:p>
          <a:p>
            <a:r>
              <a:rPr lang="ru-RU" sz="1600" b="1" dirty="0" smtClean="0">
                <a:solidFill>
                  <a:srgbClr val="0070C0"/>
                </a:solidFill>
              </a:rPr>
              <a:t>Привлечение советников по воспитанию и Движение первых в профилактическую работу;</a:t>
            </a:r>
          </a:p>
          <a:p>
            <a:endParaRPr lang="ru-RU" sz="1600" b="1" dirty="0" smtClean="0">
              <a:solidFill>
                <a:srgbClr val="0070C0"/>
              </a:solidFill>
            </a:endParaRPr>
          </a:p>
          <a:p>
            <a:r>
              <a:rPr lang="ru-RU" sz="1600" b="1" dirty="0" smtClean="0">
                <a:solidFill>
                  <a:srgbClr val="0070C0"/>
                </a:solidFill>
              </a:rPr>
              <a:t> Проводить на системной основе анализ поведения обучающихся и мониторинг социальных аккаунтов.</a:t>
            </a:r>
          </a:p>
          <a:p>
            <a:endParaRPr lang="ru-RU" sz="16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168366"/>
            <a:ext cx="5030390" cy="311467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334251" y="1095374"/>
            <a:ext cx="4543424" cy="138112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C00000"/>
              </a:solidFill>
            </a:endParaRPr>
          </a:p>
          <a:p>
            <a:pPr algn="ctr"/>
            <a:endParaRPr lang="ru-RU" dirty="0" smtClean="0">
              <a:solidFill>
                <a:srgbClr val="C00000"/>
              </a:solidFill>
            </a:endParaRP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ОХВАТ –  </a:t>
            </a:r>
            <a:r>
              <a:rPr lang="ru-RU" b="1" dirty="0" smtClean="0">
                <a:solidFill>
                  <a:srgbClr val="002060"/>
                </a:solidFill>
              </a:rPr>
              <a:t>7705 (33,4%)</a:t>
            </a:r>
          </a:p>
          <a:p>
            <a:pPr algn="ctr"/>
            <a:endParaRPr lang="ru-RU" dirty="0" smtClean="0">
              <a:solidFill>
                <a:srgbClr val="C00000"/>
              </a:solidFill>
            </a:endParaRP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СРОКИ ПРОВЕДЕНИЯ: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18.05.26 г. – 31.08.26 г.</a:t>
            </a:r>
          </a:p>
          <a:p>
            <a:endParaRPr lang="ru-RU" dirty="0" smtClean="0">
              <a:solidFill>
                <a:srgbClr val="C00000"/>
              </a:solidFill>
            </a:endParaRP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  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PlaceHolder 1"/>
          <p:cNvSpPr txBox="1">
            <a:spLocks/>
          </p:cNvSpPr>
          <p:nvPr/>
        </p:nvSpPr>
        <p:spPr>
          <a:xfrm>
            <a:off x="3023975" y="4910192"/>
            <a:ext cx="3562350" cy="1660505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</a:tabLst>
            </a:pPr>
            <a:endParaRPr lang="ru-RU" sz="2000" b="1" dirty="0">
              <a:solidFill>
                <a:srgbClr val="0070C0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543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415" y="1"/>
            <a:ext cx="9144000" cy="1485899"/>
          </a:xfrm>
        </p:spPr>
        <p:txBody>
          <a:bodyPr lIns="90000" tIns="46800" rIns="90000" bIns="46800" anchor="b" anchorCtr="0">
            <a:no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200" b="1" dirty="0">
                <a:solidFill>
                  <a:srgbClr val="0070C0"/>
                </a:solidFill>
              </a:rPr>
              <a:t>К преступлениям экстремистской направленности относятся: </a:t>
            </a:r>
            <a:r>
              <a:rPr lang="ru-RU" sz="3200" dirty="0">
                <a:solidFill>
                  <a:srgbClr val="0070C0"/>
                </a:solidFill>
              </a:rPr>
              <a:t/>
            </a:r>
            <a:br>
              <a:rPr lang="ru-RU" sz="3200" dirty="0">
                <a:solidFill>
                  <a:srgbClr val="0070C0"/>
                </a:solidFill>
              </a:rPr>
            </a:b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5" name="Объект 12"/>
          <p:cNvSpPr txBox="1">
            <a:spLocks/>
          </p:cNvSpPr>
          <p:nvPr/>
        </p:nvSpPr>
        <p:spPr>
          <a:xfrm>
            <a:off x="390525" y="1143001"/>
            <a:ext cx="11482802" cy="2151192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q"/>
            </a:pPr>
            <a:endParaRPr lang="ru-RU" sz="1600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террористический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акт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(статья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205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УК РФ);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содействие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террористической деятельности (статья 205.1 УК РФ); </a:t>
            </a:r>
            <a:endParaRPr lang="ru-RU" sz="16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заведомо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ложное сообщение об акте терроризма (статья 207 УК РФ); </a:t>
            </a:r>
            <a:endParaRPr lang="ru-RU" sz="16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диверсия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(статья 281 УК РФ); </a:t>
            </a:r>
            <a:endParaRPr lang="ru-RU" sz="16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возбуждение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ненависти либо вражды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равно унижение человеческого достоинства (статья 282 УК РФ) и др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По общему правилу к уголовной ответственности привлекаются лица, достигшие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возраста 16 лет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, однако за некоторые,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особенно тяжкие преступления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(например, статьи 205, 207 УК РФ) ответственность несут граждане, достигшие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14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лет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0525" y="3757136"/>
            <a:ext cx="39000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err="1" smtClean="0">
                <a:solidFill>
                  <a:schemeClr val="accent1">
                    <a:lumMod val="50000"/>
                  </a:schemeClr>
                </a:solidFill>
              </a:rPr>
              <a:t>Усть-Канский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 район: 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Обучающийся - 3 уголовных дела 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до 20 лет лишения свободы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	-----------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Обучающийся – 1 уголовное дело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до 7 лет лишения свободы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0525" y="5907670"/>
            <a:ext cx="1135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К сведению, санкции статей УК РФ за совершение преступлений указанной категории предусматривают наказание вплоть </a:t>
            </a:r>
            <a:r>
              <a:rPr lang="ru-RU" b="1" dirty="0">
                <a:solidFill>
                  <a:srgbClr val="FF0000"/>
                </a:solidFill>
              </a:rPr>
              <a:t>до пожизненного лишения свободы.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614737" y="3265140"/>
            <a:ext cx="490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ПРИМЕРЫ В РЕСПУБЛИКЕ АЛТАЙ: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290597" y="3757136"/>
            <a:ext cx="37485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город Горно-Алтайск: </a:t>
            </a:r>
            <a:endParaRPr lang="ru-RU" u="sng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Обучающийся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-2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уголовных дела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ru-RU" dirty="0">
                <a:solidFill>
                  <a:srgbClr val="FF0000"/>
                </a:solidFill>
              </a:rPr>
              <a:t>до 20 лет лишения </a:t>
            </a:r>
            <a:r>
              <a:rPr lang="ru-RU" dirty="0" smtClean="0">
                <a:solidFill>
                  <a:srgbClr val="FF0000"/>
                </a:solidFill>
              </a:rPr>
              <a:t>свободы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	-----------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u="sng" dirty="0" err="1" smtClean="0">
                <a:solidFill>
                  <a:schemeClr val="accent1">
                    <a:lumMod val="50000"/>
                  </a:schemeClr>
                </a:solidFill>
              </a:rPr>
              <a:t>Майминский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 район (МСХТ): </a:t>
            </a:r>
            <a:endParaRPr lang="ru-RU" u="sng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Обучающийся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-2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уголовных дела  </a:t>
            </a:r>
          </a:p>
          <a:p>
            <a:r>
              <a:rPr lang="ru-RU" dirty="0">
                <a:solidFill>
                  <a:srgbClr val="FF0000"/>
                </a:solidFill>
              </a:rPr>
              <a:t>до 20 лет лишения свободы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8257205" y="3757136"/>
            <a:ext cx="385220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 err="1" smtClean="0">
                <a:solidFill>
                  <a:schemeClr val="accent1">
                    <a:lumMod val="50000"/>
                  </a:schemeClr>
                </a:solidFill>
              </a:rPr>
              <a:t>Улаганский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</a:rPr>
              <a:t> район: </a:t>
            </a:r>
            <a:endParaRPr lang="ru-RU" u="sng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Обучающийся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-1 уголовное дело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rgbClr val="FF0000"/>
                </a:solidFill>
              </a:rPr>
              <a:t>о</a:t>
            </a:r>
            <a:r>
              <a:rPr lang="ru-RU" dirty="0" smtClean="0">
                <a:solidFill>
                  <a:srgbClr val="FF0000"/>
                </a:solidFill>
              </a:rPr>
              <a:t>т 15 до </a:t>
            </a:r>
            <a:r>
              <a:rPr lang="ru-RU" dirty="0">
                <a:solidFill>
                  <a:srgbClr val="FF0000"/>
                </a:solidFill>
              </a:rPr>
              <a:t>20 лет лишения </a:t>
            </a:r>
            <a:r>
              <a:rPr lang="ru-RU" dirty="0" smtClean="0">
                <a:solidFill>
                  <a:srgbClr val="FF0000"/>
                </a:solidFill>
              </a:rPr>
              <a:t>свободы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	-----------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257205" y="4820690"/>
            <a:ext cx="393479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 smtClean="0">
                <a:solidFill>
                  <a:schemeClr val="accent1">
                    <a:lumMod val="50000"/>
                  </a:schemeClr>
                </a:solidFill>
              </a:rPr>
              <a:t>Два обучающихся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прекращено уголовное дело,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поскольку лицо не достигло к моменту совершения деяния возраста, с которого наступает уголовная ответственность</a:t>
            </a:r>
          </a:p>
        </p:txBody>
      </p:sp>
    </p:spTree>
    <p:extLst>
      <p:ext uri="{BB962C8B-B14F-4D97-AF65-F5344CB8AC3E}">
        <p14:creationId xmlns:p14="http://schemas.microsoft.com/office/powerpoint/2010/main" val="249159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4786" y="152400"/>
            <a:ext cx="5421190" cy="4752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ПОРЯДОК информирования </a:t>
            </a:r>
            <a:r>
              <a:rPr lang="ru-RU" sz="2400" b="1" dirty="0">
                <a:solidFill>
                  <a:srgbClr val="002060"/>
                </a:solidFill>
              </a:rPr>
              <a:t>и организации взаимодействия 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 </a:t>
            </a:r>
            <a:r>
              <a:rPr lang="ru-RU" sz="2400" b="1" dirty="0">
                <a:solidFill>
                  <a:srgbClr val="C00000"/>
                </a:solidFill>
              </a:rPr>
              <a:t>случаях возникновения чрезвычайных ситуаций социального характера, произошедших на территории организаций, осуществляющих образовательную деятельность, повлекших за собой угрозу жизни и здоровью </a:t>
            </a:r>
            <a:r>
              <a:rPr lang="ru-RU" sz="2400" b="1" dirty="0" smtClean="0">
                <a:solidFill>
                  <a:srgbClr val="C00000"/>
                </a:solidFill>
              </a:rPr>
              <a:t>обучающихся</a:t>
            </a:r>
          </a:p>
          <a:p>
            <a:pPr lvl="0" algn="ctr"/>
            <a:r>
              <a:rPr lang="ru-RU" sz="2400" b="1" dirty="0">
                <a:solidFill>
                  <a:srgbClr val="002060"/>
                </a:solidFill>
              </a:rPr>
              <a:t>(приказ </a:t>
            </a:r>
            <a:r>
              <a:rPr lang="ru-RU" sz="2400" b="1" dirty="0" err="1">
                <a:solidFill>
                  <a:srgbClr val="002060"/>
                </a:solidFill>
              </a:rPr>
              <a:t>Минобрнауки</a:t>
            </a:r>
            <a:r>
              <a:rPr lang="ru-RU" sz="2400" b="1" dirty="0">
                <a:solidFill>
                  <a:srgbClr val="002060"/>
                </a:solidFill>
              </a:rPr>
              <a:t> РА 18.09.2024 г. № 736)</a:t>
            </a:r>
          </a:p>
          <a:p>
            <a:pPr algn="ctr"/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10301" y="152401"/>
            <a:ext cx="5588976" cy="276225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just"/>
            <a:r>
              <a:rPr lang="ru-RU" dirty="0" smtClean="0"/>
              <a:t> </a:t>
            </a:r>
            <a:r>
              <a:rPr lang="ru-RU" b="1" dirty="0">
                <a:solidFill>
                  <a:srgbClr val="002060"/>
                </a:solidFill>
              </a:rPr>
              <a:t>Чрезвычайная ситуация социального характера </a:t>
            </a:r>
            <a:r>
              <a:rPr lang="ru-RU" dirty="0">
                <a:solidFill>
                  <a:srgbClr val="002060"/>
                </a:solidFill>
              </a:rPr>
              <a:t>– это обстановка на территории Организации, сложившаяся в результате возникновения социальных конфликтов, которые могут повлечь или повлекли за собой человеческие жертвы, ущерб здоровью людей или окружающей среде, значительные материальные потери или нарушение условий жизнедеятельности людей.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4786" y="5187085"/>
            <a:ext cx="5421191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 1-м полугодии 2026 года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направлено 6 сообщений в </a:t>
            </a:r>
            <a:r>
              <a:rPr lang="ru-RU" dirty="0" err="1" smtClean="0">
                <a:solidFill>
                  <a:srgbClr val="002060"/>
                </a:solidFill>
              </a:rPr>
              <a:t>Минпросвещение</a:t>
            </a:r>
            <a:r>
              <a:rPr lang="ru-RU" dirty="0" smtClean="0">
                <a:solidFill>
                  <a:srgbClr val="002060"/>
                </a:solidFill>
              </a:rPr>
              <a:t> Российской Федерации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10302" y="3067051"/>
            <a:ext cx="5588975" cy="34861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</a:p>
          <a:p>
            <a:pPr algn="ctr"/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15 уведомлений в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Минобрнауки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РА от МО РА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1-е полугодие 2026 г.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суицидальное поведение;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р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азмещение противоправной информации;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драки;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т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равля;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ДТП с участием несовершеннолетних;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наличие признаков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деструктива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в аккаунтов несовершеннолетних;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с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ообщения о минировании;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Самовольный уход.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 algn="just">
              <a:buFontTx/>
              <a:buChar char="-"/>
            </a:pP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2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6862" y="246185"/>
            <a:ext cx="11262946" cy="29718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случае возникновения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чрезвычайной ситуации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обеспечивается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системное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незамедлительное информирование посредством мобильной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связи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(информирование 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осуществляется представителем </a:t>
            </a: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муниципального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органа управления образования)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Министерство образования и науки Республики Алтай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Министерство внутренних дел по РА (подразделение по делам несовершеннолетних)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Муниципальная комиссия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делам несовершеннолетних и защите их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прав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Учреждение здравоохранения РА (при необходимости)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000" b="0" i="1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6862" y="3429000"/>
            <a:ext cx="5347188" cy="11078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течение 3-х часов с момента возникновения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ЧС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адрес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Министерства образования и науки Республики Алтай направляется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уведомление о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ЧС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соответствии с рекомендуемым образцом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6862" y="4747846"/>
            <a:ext cx="5347188" cy="15291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3-дневный срок,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после завершения служебного расследования, в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адрес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Министерства образования и науки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Республики Алтай направляется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отчет с указанием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причин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условий возникновения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ЧС в образовательной организации и принятых мер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34075" y="3217986"/>
            <a:ext cx="5572858" cy="299231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0070C0"/>
              </a:solidFill>
            </a:endParaRPr>
          </a:p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pPr algn="ctr"/>
            <a:endParaRPr lang="ru-RU" b="1" dirty="0" smtClean="0">
              <a:solidFill>
                <a:srgbClr val="0070C0"/>
              </a:solidFill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24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83"/>
          <p:cNvSpPr/>
          <p:nvPr/>
        </p:nvSpPr>
        <p:spPr>
          <a:xfrm>
            <a:off x="228837" y="5039140"/>
            <a:ext cx="795814" cy="795996"/>
          </a:xfrm>
          <a:prstGeom prst="ellipse">
            <a:avLst/>
          </a:prstGeom>
          <a:gradFill>
            <a:gsLst>
              <a:gs pos="0">
                <a:sysClr val="window" lastClr="FFFFFF"/>
              </a:gs>
              <a:gs pos="51000">
                <a:sysClr val="window" lastClr="FFFFFF">
                  <a:lumMod val="9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1890000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854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95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1" name="椭圆 83"/>
          <p:cNvSpPr/>
          <p:nvPr/>
        </p:nvSpPr>
        <p:spPr>
          <a:xfrm>
            <a:off x="211554" y="3633809"/>
            <a:ext cx="777702" cy="741347"/>
          </a:xfrm>
          <a:prstGeom prst="ellipse">
            <a:avLst/>
          </a:prstGeom>
          <a:gradFill>
            <a:gsLst>
              <a:gs pos="0">
                <a:sysClr val="window" lastClr="FFFFFF"/>
              </a:gs>
              <a:gs pos="51000">
                <a:sysClr val="window" lastClr="FFFFFF">
                  <a:lumMod val="9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1890000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854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95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0" name="同心圆 82"/>
          <p:cNvSpPr/>
          <p:nvPr/>
        </p:nvSpPr>
        <p:spPr>
          <a:xfrm>
            <a:off x="255671" y="1325002"/>
            <a:ext cx="832138" cy="832327"/>
          </a:xfrm>
          <a:prstGeom prst="donut">
            <a:avLst>
              <a:gd name="adj" fmla="val 4879"/>
            </a:avLst>
          </a:prstGeom>
          <a:gradFill>
            <a:gsLst>
              <a:gs pos="0">
                <a:sysClr val="window" lastClr="FFFFFF"/>
              </a:gs>
              <a:gs pos="55000">
                <a:sysClr val="window" lastClr="FFFFFF">
                  <a:lumMod val="95000"/>
                </a:sysClr>
              </a:gs>
              <a:gs pos="100000">
                <a:sysClr val="window" lastClr="FFFFFF">
                  <a:lumMod val="65000"/>
                </a:sysClr>
              </a:gs>
            </a:gsLst>
            <a:lin ang="810000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854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95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9" name="椭圆 83"/>
          <p:cNvSpPr/>
          <p:nvPr/>
        </p:nvSpPr>
        <p:spPr>
          <a:xfrm>
            <a:off x="246418" y="1397641"/>
            <a:ext cx="795814" cy="795996"/>
          </a:xfrm>
          <a:prstGeom prst="ellipse">
            <a:avLst/>
          </a:prstGeom>
          <a:gradFill>
            <a:gsLst>
              <a:gs pos="0">
                <a:sysClr val="window" lastClr="FFFFFF"/>
              </a:gs>
              <a:gs pos="51000">
                <a:sysClr val="window" lastClr="FFFFFF">
                  <a:lumMod val="9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1890000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854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95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" name="矩形 57"/>
          <p:cNvSpPr/>
          <p:nvPr/>
        </p:nvSpPr>
        <p:spPr>
          <a:xfrm>
            <a:off x="9167299" y="3188890"/>
            <a:ext cx="3084673" cy="13263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6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zh-CN" sz="127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155539" marR="0" lvl="0" indent="-155539" algn="l" defTabSz="914406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altLang="zh-CN" sz="1089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59232" marR="0" lvl="0" indent="-259232" algn="l" defTabSz="914406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ru-RU" altLang="zh-CN" sz="127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marR="0" lvl="0" indent="0" algn="l" defTabSz="914406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zh-CN" sz="127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59232" marR="0" lvl="0" indent="-259232" algn="l" defTabSz="914406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GB" altLang="zh-CN" sz="127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椭圆 81"/>
          <p:cNvSpPr/>
          <p:nvPr/>
        </p:nvSpPr>
        <p:spPr>
          <a:xfrm>
            <a:off x="346430" y="1425707"/>
            <a:ext cx="650619" cy="650767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等线"/>
              <a:cs typeface="+mn-cs"/>
            </a:endParaRPr>
          </a:p>
        </p:txBody>
      </p:sp>
      <p:sp>
        <p:nvSpPr>
          <p:cNvPr id="12" name="同心圆 82"/>
          <p:cNvSpPr/>
          <p:nvPr/>
        </p:nvSpPr>
        <p:spPr>
          <a:xfrm>
            <a:off x="184336" y="3557165"/>
            <a:ext cx="832138" cy="832327"/>
          </a:xfrm>
          <a:prstGeom prst="donut">
            <a:avLst>
              <a:gd name="adj" fmla="val 4879"/>
            </a:avLst>
          </a:prstGeom>
          <a:gradFill>
            <a:gsLst>
              <a:gs pos="0">
                <a:sysClr val="window" lastClr="FFFFFF"/>
              </a:gs>
              <a:gs pos="55000">
                <a:sysClr val="window" lastClr="FFFFFF">
                  <a:lumMod val="95000"/>
                </a:sysClr>
              </a:gs>
              <a:gs pos="100000">
                <a:sysClr val="window" lastClr="FFFFFF">
                  <a:lumMod val="65000"/>
                </a:sysClr>
              </a:gs>
            </a:gsLst>
            <a:lin ang="810000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854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95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5" name="椭圆 81"/>
          <p:cNvSpPr/>
          <p:nvPr/>
        </p:nvSpPr>
        <p:spPr>
          <a:xfrm>
            <a:off x="275096" y="3679100"/>
            <a:ext cx="650619" cy="650767"/>
          </a:xfrm>
          <a:prstGeom prst="ellipse">
            <a:avLst/>
          </a:prstGeom>
          <a:solidFill>
            <a:srgbClr val="2C4C7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等线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62775" y="105447"/>
            <a:ext cx="5057989" cy="981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8A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Профилактика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177" b="1" i="0" u="none" strike="noStrike" kern="1200" cap="none" spc="0" normalizeH="0" baseline="0" noProof="0" dirty="0">
              <a:ln>
                <a:noFill/>
              </a:ln>
              <a:solidFill>
                <a:srgbClr val="8A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同心圆 82"/>
          <p:cNvSpPr/>
          <p:nvPr/>
        </p:nvSpPr>
        <p:spPr>
          <a:xfrm>
            <a:off x="211554" y="5067108"/>
            <a:ext cx="832138" cy="832327"/>
          </a:xfrm>
          <a:prstGeom prst="donut">
            <a:avLst>
              <a:gd name="adj" fmla="val 4879"/>
            </a:avLst>
          </a:prstGeom>
          <a:gradFill>
            <a:gsLst>
              <a:gs pos="0">
                <a:sysClr val="window" lastClr="FFFFFF"/>
              </a:gs>
              <a:gs pos="55000">
                <a:sysClr val="window" lastClr="FFFFFF">
                  <a:lumMod val="95000"/>
                </a:sysClr>
              </a:gs>
              <a:gs pos="100000">
                <a:sysClr val="window" lastClr="FFFFFF">
                  <a:lumMod val="65000"/>
                </a:sysClr>
              </a:gs>
            </a:gsLst>
            <a:lin ang="810000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854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95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8" name="椭圆 81"/>
          <p:cNvSpPr/>
          <p:nvPr/>
        </p:nvSpPr>
        <p:spPr>
          <a:xfrm>
            <a:off x="315363" y="5157889"/>
            <a:ext cx="650619" cy="650767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等线"/>
              <a:cs typeface="+mn-cs"/>
            </a:endParaRPr>
          </a:p>
        </p:txBody>
      </p:sp>
      <p:sp>
        <p:nvSpPr>
          <p:cNvPr id="38" name="矩形 57"/>
          <p:cNvSpPr/>
          <p:nvPr/>
        </p:nvSpPr>
        <p:spPr>
          <a:xfrm>
            <a:off x="4634489" y="794651"/>
            <a:ext cx="4612716" cy="12544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6">
              <a:lnSpc>
                <a:spcPct val="130000"/>
              </a:lnSpc>
              <a:defRPr/>
            </a:pPr>
            <a:r>
              <a:rPr lang="ru-RU" altLang="zh-CN" sz="1452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Отдел по развитию системы профилактики правонарушений несовершеннолетних и воспитания Министерства образования и науки Республики Алтай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 flipH="1">
            <a:off x="4398950" y="799229"/>
            <a:ext cx="16711" cy="4856023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9221558" y="799229"/>
            <a:ext cx="25647" cy="3530638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9346627" y="926732"/>
            <a:ext cx="267413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Государственная информационная система профилактики безнадзорности и правонарушений несовершеннолетних</a:t>
            </a:r>
          </a:p>
          <a:p>
            <a:pPr lvl="0">
              <a:defRPr/>
            </a:pPr>
            <a:r>
              <a:rPr lang="ru-RU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ГИС «Профилактика»</a:t>
            </a:r>
          </a:p>
          <a:p>
            <a:pPr lvl="0">
              <a:defRPr/>
            </a:pPr>
            <a:endParaRPr lang="ru-RU" sz="1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endParaRPr lang="ru-RU" sz="16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ru-RU" sz="16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Платформа </a:t>
            </a:r>
            <a:r>
              <a:rPr lang="ru-RU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«Цифровой психолог</a:t>
            </a:r>
            <a:r>
              <a:rPr lang="ru-RU" sz="16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»</a:t>
            </a:r>
          </a:p>
          <a:p>
            <a:pPr lvl="0">
              <a:defRPr/>
            </a:pPr>
            <a:endParaRPr lang="ru-RU" sz="1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ru-RU" sz="16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Консультационные центры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7"/>
          <p:cNvSpPr/>
          <p:nvPr/>
        </p:nvSpPr>
        <p:spPr>
          <a:xfrm>
            <a:off x="4358146" y="1940503"/>
            <a:ext cx="4809153" cy="514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9232" lvl="0" indent="-259232" defTabSz="914406">
              <a:lnSpc>
                <a:spcPct val="130000"/>
              </a:lnSpc>
              <a:buFont typeface="Courier New" panose="02070309020205020404" pitchFamily="49" charset="0"/>
              <a:buChar char="o"/>
              <a:defRPr/>
            </a:pPr>
            <a:r>
              <a:rPr lang="ru-RU" altLang="zh-CN" sz="1452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Отдел по профилактике деструктивных и </a:t>
            </a:r>
            <a:r>
              <a:rPr lang="ru-RU" altLang="zh-CN" sz="1452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девиантных</a:t>
            </a:r>
            <a:r>
              <a:rPr lang="ru-RU" altLang="zh-CN" sz="1452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проявлений среди несовершеннолетних в образовательных организациях БУ РА «Центр психолого-медико-социального сопровождения»</a:t>
            </a:r>
          </a:p>
          <a:p>
            <a:pPr marL="259232" lvl="0" indent="-259232" defTabSz="914406">
              <a:lnSpc>
                <a:spcPct val="130000"/>
              </a:lnSpc>
              <a:buFont typeface="Courier New" panose="02070309020205020404" pitchFamily="49" charset="0"/>
              <a:buChar char="o"/>
              <a:defRPr/>
            </a:pPr>
            <a:r>
              <a:rPr lang="ru-RU" altLang="zh-CN" sz="1452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Кафедра воспитания и управления образованием (методическое сопровождение) БУ ДПО РА «</a:t>
            </a:r>
            <a:r>
              <a:rPr lang="ru-RU" altLang="zh-CN" sz="1452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ИПКиППРО</a:t>
            </a:r>
            <a:r>
              <a:rPr lang="ru-RU" altLang="zh-CN" sz="1452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РА»</a:t>
            </a:r>
          </a:p>
          <a:p>
            <a:pPr marL="259232" lvl="0" indent="-259232" defTabSz="914406">
              <a:lnSpc>
                <a:spcPct val="130000"/>
              </a:lnSpc>
              <a:buFont typeface="Courier New" panose="02070309020205020404" pitchFamily="49" charset="0"/>
              <a:buChar char="o"/>
              <a:defRPr/>
            </a:pPr>
            <a:r>
              <a:rPr lang="ru-RU" altLang="zh-CN" sz="1452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Региональный ресурсный центр по медиации</a:t>
            </a:r>
          </a:p>
          <a:p>
            <a:pPr marL="259232" indent="-259232" defTabSz="914406">
              <a:lnSpc>
                <a:spcPct val="130000"/>
              </a:lnSpc>
              <a:buFont typeface="Courier New" panose="02070309020205020404" pitchFamily="49" charset="0"/>
              <a:buChar char="o"/>
              <a:defRPr/>
            </a:pPr>
            <a:r>
              <a:rPr lang="ru-RU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Центр по раннему выявлению и реагированию на деструктивное поведение несовершеннолетних в Республике Алтай</a:t>
            </a:r>
          </a:p>
          <a:p>
            <a:pPr marL="259232" lvl="0" indent="-259232" defTabSz="914406">
              <a:lnSpc>
                <a:spcPct val="130000"/>
              </a:lnSpc>
              <a:buFont typeface="Courier New" panose="02070309020205020404" pitchFamily="49" charset="0"/>
              <a:buChar char="o"/>
              <a:defRPr/>
            </a:pPr>
            <a:endParaRPr lang="ru-RU" altLang="zh-CN" sz="1452" b="1" dirty="0">
              <a:solidFill>
                <a:srgbClr val="5B9BD5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59232" marR="0" lvl="0" indent="-259232" algn="l" defTabSz="914406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ru-RU" altLang="zh-CN" sz="1452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矩形 57"/>
          <p:cNvSpPr/>
          <p:nvPr/>
        </p:nvSpPr>
        <p:spPr>
          <a:xfrm>
            <a:off x="8458444" y="4156884"/>
            <a:ext cx="3084673" cy="13263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6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zh-CN" sz="127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155539" marR="0" lvl="0" indent="-155539" algn="l" defTabSz="914406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altLang="zh-CN" sz="1089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59232" marR="0" lvl="0" indent="-259232" algn="l" defTabSz="914406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ru-RU" altLang="zh-CN" sz="127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marR="0" lvl="0" indent="0" algn="l" defTabSz="914406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zh-CN" sz="127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59232" marR="0" lvl="0" indent="-259232" algn="l" defTabSz="914406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GB" altLang="zh-CN" sz="127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487150" y="6200775"/>
            <a:ext cx="47625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233746" y="1304925"/>
            <a:ext cx="2985876" cy="1883965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Вовлечение </a:t>
            </a:r>
            <a:r>
              <a:rPr lang="ru-RU" b="1" dirty="0">
                <a:solidFill>
                  <a:srgbClr val="C00000"/>
                </a:solidFill>
              </a:rPr>
              <a:t>несовершеннолетних,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состоящих на различных видах учета в позитивную деятельность</a:t>
            </a:r>
          </a:p>
          <a:p>
            <a:pPr algn="ctr"/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dirty="0"/>
              <a:t>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86046" y="3516127"/>
            <a:ext cx="2869626" cy="1198448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Выявление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«особо уязвимой группы детей»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в подростковой среде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42925" y="257175"/>
            <a:ext cx="3676697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НАВИГАТОРЫ ДЕТСТВА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ДВИЖЕНИЕ ПЕРВЫХ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86046" y="4884047"/>
            <a:ext cx="2869626" cy="1198448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Развитие системы наставничества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639175" y="4515279"/>
            <a:ext cx="3317639" cy="193598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Задачи:</a:t>
            </a:r>
          </a:p>
          <a:p>
            <a:pPr algn="ctr"/>
            <a:endParaRPr lang="ru-RU" b="1" dirty="0" smtClean="0">
              <a:solidFill>
                <a:srgbClr val="C00000"/>
              </a:solidFill>
            </a:endParaRPr>
          </a:p>
          <a:p>
            <a:pPr algn="just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Открытие ППМС-центров на уровне муниципальных образований </a:t>
            </a:r>
            <a:r>
              <a:rPr lang="ru-RU" b="1" smtClean="0">
                <a:solidFill>
                  <a:schemeClr val="accent5">
                    <a:lumMod val="50000"/>
                  </a:schemeClr>
                </a:solidFill>
              </a:rPr>
              <a:t>(филиалов)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16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1693" y="448406"/>
            <a:ext cx="7438292" cy="1679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Региональный перечень информационно-методических материалов по профилактике деструктивного поведения среди </a:t>
            </a:r>
            <a:r>
              <a:rPr lang="ru-RU" sz="2400" dirty="0" smtClean="0">
                <a:solidFill>
                  <a:srgbClr val="002060"/>
                </a:solidFill>
              </a:rPr>
              <a:t>несовершеннолетних</a:t>
            </a:r>
          </a:p>
          <a:p>
            <a:pPr algn="ctr"/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662" y="307726"/>
            <a:ext cx="2217350" cy="196068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1693" y="2268414"/>
            <a:ext cx="7438292" cy="26638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Лекция </a:t>
            </a:r>
            <a:r>
              <a:rPr lang="ru-RU" sz="2400" dirty="0">
                <a:solidFill>
                  <a:srgbClr val="002060"/>
                </a:solidFill>
              </a:rPr>
              <a:t>для руководителей и специалистов по безопасности в образовательных организациях по теме «Организация   работы по профилактике деструктивного поведения несовершеннолетних, проявляющегося под воздействием информации негативного характера, распространяемой в сети «Интернет в образовательной организации»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109" y="2492173"/>
            <a:ext cx="2141903" cy="221628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49745" y="5246255"/>
            <a:ext cx="10751128" cy="13946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Образовательная </a:t>
            </a:r>
            <a:r>
              <a:rPr lang="ru-RU" sz="2400" dirty="0">
                <a:solidFill>
                  <a:srgbClr val="002060"/>
                </a:solidFill>
              </a:rPr>
              <a:t>(просветительской) психолого-педагогической программы «Основы безопасности в сети «Интернет» для обучающихся 7-8 классов</a:t>
            </a:r>
          </a:p>
        </p:txBody>
      </p:sp>
    </p:spTree>
    <p:extLst>
      <p:ext uri="{BB962C8B-B14F-4D97-AF65-F5344CB8AC3E}">
        <p14:creationId xmlns:p14="http://schemas.microsoft.com/office/powerpoint/2010/main" val="89354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161925" y="1371600"/>
            <a:ext cx="11677650" cy="5372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91440" tIns="45720" rIns="91440" bIns="45720" anchor="b">
            <a:noAutofit/>
          </a:bodyPr>
          <a:lstStyle/>
          <a:p>
            <a:pPr indent="28575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70C0"/>
                </a:solidFill>
              </a:rPr>
              <a:t/>
            </a:r>
            <a:br>
              <a:rPr lang="ru-RU" sz="1800" dirty="0" smtClean="0">
                <a:solidFill>
                  <a:srgbClr val="0070C0"/>
                </a:solidFill>
              </a:rPr>
            </a:br>
            <a:r>
              <a:rPr lang="ru-RU" sz="1800" dirty="0">
                <a:solidFill>
                  <a:srgbClr val="0070C0"/>
                </a:solidFill>
              </a:rPr>
              <a:t/>
            </a:r>
            <a:br>
              <a:rPr lang="ru-RU" sz="1800" dirty="0">
                <a:solidFill>
                  <a:srgbClr val="0070C0"/>
                </a:solidFill>
              </a:rPr>
            </a:br>
            <a:r>
              <a:rPr lang="ru-RU" sz="1800" dirty="0" smtClean="0">
                <a:solidFill>
                  <a:srgbClr val="0070C0"/>
                </a:solidFill>
              </a:rPr>
              <a:t/>
            </a:r>
            <a:br>
              <a:rPr lang="ru-RU" sz="1800" dirty="0" smtClean="0">
                <a:solidFill>
                  <a:srgbClr val="0070C0"/>
                </a:solidFill>
              </a:rPr>
            </a:br>
            <a:r>
              <a:rPr lang="ru-RU" sz="1800" dirty="0" smtClean="0">
                <a:solidFill>
                  <a:srgbClr val="0070C0"/>
                </a:solidFill>
              </a:rPr>
              <a:t/>
            </a:r>
            <a:br>
              <a:rPr lang="ru-RU" sz="1800" dirty="0" smtClean="0">
                <a:solidFill>
                  <a:srgbClr val="0070C0"/>
                </a:solidFill>
              </a:rPr>
            </a:br>
            <a:r>
              <a:rPr lang="ru-RU" sz="1800" dirty="0" smtClean="0">
                <a:solidFill>
                  <a:srgbClr val="0070C0"/>
                </a:solidFill>
              </a:rPr>
              <a:t/>
            </a:r>
            <a:br>
              <a:rPr lang="ru-RU" sz="1800" dirty="0" smtClean="0">
                <a:solidFill>
                  <a:srgbClr val="0070C0"/>
                </a:solidFill>
              </a:rPr>
            </a:br>
            <a:r>
              <a:rPr lang="ru-RU" sz="1800" dirty="0">
                <a:solidFill>
                  <a:srgbClr val="0070C0"/>
                </a:solidFill>
              </a:rPr>
              <a:t/>
            </a:r>
            <a:br>
              <a:rPr lang="ru-RU" sz="1800" dirty="0">
                <a:solidFill>
                  <a:srgbClr val="0070C0"/>
                </a:solidFill>
              </a:rPr>
            </a:br>
            <a:r>
              <a:rPr lang="ru-RU" sz="1800" dirty="0" smtClean="0">
                <a:solidFill>
                  <a:srgbClr val="0070C0"/>
                </a:solidFill>
              </a:rPr>
              <a:t/>
            </a:r>
            <a:br>
              <a:rPr lang="ru-RU" sz="1800" dirty="0" smtClean="0">
                <a:solidFill>
                  <a:srgbClr val="0070C0"/>
                </a:solidFill>
              </a:rPr>
            </a:br>
            <a:r>
              <a:rPr lang="ru-RU" sz="1800" dirty="0">
                <a:solidFill>
                  <a:srgbClr val="0070C0"/>
                </a:solidFill>
              </a:rPr>
              <a:t/>
            </a:r>
            <a:br>
              <a:rPr lang="ru-RU" sz="1800" dirty="0">
                <a:solidFill>
                  <a:srgbClr val="0070C0"/>
                </a:solidFill>
              </a:rPr>
            </a:br>
            <a:r>
              <a:rPr lang="ru-RU" sz="1800" dirty="0" smtClean="0">
                <a:solidFill>
                  <a:srgbClr val="0070C0"/>
                </a:solidFill>
              </a:rPr>
              <a:t/>
            </a:r>
            <a:br>
              <a:rPr lang="ru-RU" sz="1800" dirty="0" smtClean="0">
                <a:solidFill>
                  <a:srgbClr val="0070C0"/>
                </a:solidFill>
              </a:rPr>
            </a:br>
            <a:r>
              <a:rPr lang="ru-RU" sz="1800" dirty="0">
                <a:solidFill>
                  <a:srgbClr val="0070C0"/>
                </a:solidFill>
              </a:rPr>
              <a:t/>
            </a:r>
            <a:br>
              <a:rPr lang="ru-RU" sz="1800" dirty="0">
                <a:solidFill>
                  <a:srgbClr val="0070C0"/>
                </a:solidFill>
              </a:rPr>
            </a:br>
            <a:r>
              <a:rPr lang="ru-RU" sz="1800" dirty="0" smtClean="0">
                <a:solidFill>
                  <a:srgbClr val="0070C0"/>
                </a:solidFill>
              </a:rPr>
              <a:t/>
            </a:r>
            <a:br>
              <a:rPr lang="ru-RU" sz="1800" dirty="0" smtClean="0">
                <a:solidFill>
                  <a:srgbClr val="0070C0"/>
                </a:solidFill>
              </a:rPr>
            </a:br>
            <a:r>
              <a:rPr lang="ru-RU" sz="1800" dirty="0">
                <a:solidFill>
                  <a:srgbClr val="0070C0"/>
                </a:solidFill>
              </a:rPr>
              <a:t/>
            </a:r>
            <a:br>
              <a:rPr lang="ru-RU" sz="1800" dirty="0">
                <a:solidFill>
                  <a:srgbClr val="0070C0"/>
                </a:solidFill>
              </a:rPr>
            </a:br>
            <a:r>
              <a:rPr lang="ru-RU" sz="1800" dirty="0" smtClean="0">
                <a:solidFill>
                  <a:srgbClr val="0070C0"/>
                </a:solidFill>
              </a:rPr>
              <a:t/>
            </a:r>
            <a:br>
              <a:rPr lang="ru-RU" sz="1800" dirty="0" smtClean="0">
                <a:solidFill>
                  <a:srgbClr val="0070C0"/>
                </a:solidFill>
              </a:rPr>
            </a:br>
            <a:r>
              <a:rPr lang="ru-RU" sz="1800" dirty="0" smtClean="0">
                <a:solidFill>
                  <a:srgbClr val="0070C0"/>
                </a:solidFill>
              </a:rPr>
              <a:t>- Назначить </a:t>
            </a:r>
            <a:r>
              <a:rPr lang="ru-RU" sz="1800" dirty="0">
                <a:solidFill>
                  <a:srgbClr val="0070C0"/>
                </a:solidFill>
              </a:rPr>
              <a:t>ответственных лиц по организации и координации деятельности по мониторингу аккаунтов обучающихся в социальных сетях, организации профилактической работы, направленной на противодействие экстремизму и терроризму в образовательных организациях Республики Алтай и внести вышеназванные полномочия в должностные инструкции специалистов</a:t>
            </a:r>
            <a:r>
              <a:rPr lang="ru-RU" sz="1800" dirty="0" smtClean="0">
                <a:solidFill>
                  <a:srgbClr val="0070C0"/>
                </a:solidFill>
              </a:rPr>
              <a:t>. </a:t>
            </a:r>
            <a:r>
              <a:rPr lang="ru-RU" sz="1800" dirty="0" smtClean="0">
                <a:solidFill>
                  <a:srgbClr val="FF0000"/>
                </a:solidFill>
              </a:rPr>
              <a:t>Срок </a:t>
            </a:r>
            <a:r>
              <a:rPr lang="ru-RU" sz="1800" dirty="0">
                <a:solidFill>
                  <a:srgbClr val="FF0000"/>
                </a:solidFill>
              </a:rPr>
              <a:t>исполнения – 15 июля 2026 года</a:t>
            </a:r>
            <a:br>
              <a:rPr lang="ru-RU" sz="1800" dirty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0070C0"/>
                </a:solidFill>
              </a:rPr>
              <a:t>-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r>
              <a:rPr lang="ru-RU" sz="1800" dirty="0" smtClean="0">
                <a:solidFill>
                  <a:srgbClr val="0070C0"/>
                </a:solidFill>
              </a:rPr>
              <a:t>Обеспечить </a:t>
            </a:r>
            <a:r>
              <a:rPr lang="ru-RU" sz="1800" dirty="0">
                <a:solidFill>
                  <a:srgbClr val="0070C0"/>
                </a:solidFill>
              </a:rPr>
              <a:t>размещение стенда по информационной безопасности, стенда по противодействию экстремизма и терроризма в детской и молодежной среде в каждой образовательной организации Республики Алтай</a:t>
            </a:r>
            <a:r>
              <a:rPr lang="ru-RU" sz="1800" dirty="0" smtClean="0">
                <a:solidFill>
                  <a:srgbClr val="0070C0"/>
                </a:solidFill>
              </a:rPr>
              <a:t>. </a:t>
            </a:r>
            <a:r>
              <a:rPr lang="ru-RU" sz="1800" dirty="0" smtClean="0">
                <a:solidFill>
                  <a:srgbClr val="FF0000"/>
                </a:solidFill>
              </a:rPr>
              <a:t>Сроки </a:t>
            </a:r>
            <a:r>
              <a:rPr lang="ru-RU" sz="1800" dirty="0">
                <a:solidFill>
                  <a:srgbClr val="FF0000"/>
                </a:solidFill>
              </a:rPr>
              <a:t>исполнения – 30 августа 2026 </a:t>
            </a:r>
            <a:r>
              <a:rPr lang="ru-RU" sz="1800" dirty="0" smtClean="0">
                <a:solidFill>
                  <a:srgbClr val="FF0000"/>
                </a:solidFill>
              </a:rPr>
              <a:t>года.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0070C0"/>
                </a:solidFill>
              </a:rPr>
              <a:t>- Обеспечить </a:t>
            </a:r>
            <a:r>
              <a:rPr lang="ru-RU" sz="1800" dirty="0">
                <a:solidFill>
                  <a:srgbClr val="0070C0"/>
                </a:solidFill>
              </a:rPr>
              <a:t>размещение в учебных кабинетах образовательных организаций Республики Алтай стенда «Уголок безопасности</a:t>
            </a:r>
            <a:r>
              <a:rPr lang="ru-RU" sz="1800" dirty="0" smtClean="0">
                <a:solidFill>
                  <a:srgbClr val="0070C0"/>
                </a:solidFill>
              </a:rPr>
              <a:t>».  </a:t>
            </a:r>
            <a:r>
              <a:rPr lang="ru-RU" sz="1800" dirty="0" smtClean="0">
                <a:solidFill>
                  <a:srgbClr val="FF0000"/>
                </a:solidFill>
              </a:rPr>
              <a:t>Срок </a:t>
            </a:r>
            <a:r>
              <a:rPr lang="ru-RU" sz="1800" dirty="0">
                <a:solidFill>
                  <a:srgbClr val="FF0000"/>
                </a:solidFill>
              </a:rPr>
              <a:t>исполнения – 30 августа 2026 года</a:t>
            </a:r>
            <a:br>
              <a:rPr lang="ru-RU" sz="1800" dirty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0070C0"/>
                </a:solidFill>
              </a:rPr>
              <a:t>-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r>
              <a:rPr lang="ru-RU" sz="1800" dirty="0" smtClean="0">
                <a:solidFill>
                  <a:srgbClr val="0070C0"/>
                </a:solidFill>
              </a:rPr>
              <a:t>Обеспечить </a:t>
            </a:r>
            <a:r>
              <a:rPr lang="ru-RU" sz="1800" dirty="0">
                <a:solidFill>
                  <a:srgbClr val="0070C0"/>
                </a:solidFill>
              </a:rPr>
              <a:t>постоянный контроль за организацией индивидуальной профилактической работы с несовершеннолетними, состоящими на профилактических учетах, не допускать совершения повторных преступлений.</a:t>
            </a:r>
            <a:br>
              <a:rPr lang="ru-RU" sz="1800" dirty="0">
                <a:solidFill>
                  <a:srgbClr val="0070C0"/>
                </a:solidFill>
              </a:rPr>
            </a:br>
            <a:r>
              <a:rPr lang="ru-RU" sz="1800" dirty="0" smtClean="0">
                <a:solidFill>
                  <a:srgbClr val="0070C0"/>
                </a:solidFill>
              </a:rPr>
              <a:t>- Провести </a:t>
            </a:r>
            <a:r>
              <a:rPr lang="ru-RU" sz="1800" dirty="0">
                <a:solidFill>
                  <a:srgbClr val="0070C0"/>
                </a:solidFill>
              </a:rPr>
              <a:t>разъяснительную работу с управленческими кадрами, педагогическими работниками о персональной ответственности за сокрытие информации о радикально настроенных лицах в образовательной среде, о деструктивных инцидентах и фактах, произошедших с обучающимися в образовательной организации, о недопустимости упоминания молодежных радикальных объединений в рамках профилактической работы в детской и молодежной среде. </a:t>
            </a:r>
            <a:r>
              <a:rPr lang="ru-RU" sz="1800" dirty="0" smtClean="0">
                <a:solidFill>
                  <a:srgbClr val="FF0000"/>
                </a:solidFill>
              </a:rPr>
              <a:t>Срок </a:t>
            </a:r>
            <a:r>
              <a:rPr lang="ru-RU" sz="1800" dirty="0">
                <a:solidFill>
                  <a:srgbClr val="FF0000"/>
                </a:solidFill>
              </a:rPr>
              <a:t>исполнения –15 сентября 2026 </a:t>
            </a:r>
            <a:r>
              <a:rPr lang="ru-RU" sz="1800" dirty="0" smtClean="0">
                <a:solidFill>
                  <a:srgbClr val="FF0000"/>
                </a:solidFill>
              </a:rPr>
              <a:t>года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0070C0"/>
                </a:solidFill>
              </a:rPr>
              <a:t>-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r>
              <a:rPr lang="ru-RU" sz="1800" dirty="0" smtClean="0">
                <a:solidFill>
                  <a:srgbClr val="0070C0"/>
                </a:solidFill>
              </a:rPr>
              <a:t>Назначить </a:t>
            </a:r>
            <a:r>
              <a:rPr lang="ru-RU" sz="1800" dirty="0">
                <a:solidFill>
                  <a:srgbClr val="0070C0"/>
                </a:solidFill>
              </a:rPr>
              <a:t>ответственных лиц по апробации оценки поведения школьников 1-8 классов в общеобразовательных организациях на уровне муниципального </a:t>
            </a:r>
            <a:r>
              <a:rPr lang="ru-RU" sz="1800" dirty="0" smtClean="0">
                <a:solidFill>
                  <a:srgbClr val="0070C0"/>
                </a:solidFill>
              </a:rPr>
              <a:t>образования. </a:t>
            </a:r>
            <a:r>
              <a:rPr lang="ru-RU" sz="1800" dirty="0" smtClean="0">
                <a:solidFill>
                  <a:srgbClr val="FF0000"/>
                </a:solidFill>
              </a:rPr>
              <a:t>Срок </a:t>
            </a:r>
            <a:r>
              <a:rPr lang="ru-RU" sz="1800" dirty="0">
                <a:solidFill>
                  <a:srgbClr val="FF0000"/>
                </a:solidFill>
              </a:rPr>
              <a:t>исполнения – 15 июля 2026 </a:t>
            </a:r>
            <a:r>
              <a:rPr lang="ru-RU" sz="1800" dirty="0" smtClean="0">
                <a:solidFill>
                  <a:srgbClr val="FF0000"/>
                </a:solidFill>
              </a:rPr>
              <a:t>года</a:t>
            </a:r>
            <a:r>
              <a:rPr lang="ru-RU" sz="1800" dirty="0">
                <a:solidFill>
                  <a:srgbClr val="0070C0"/>
                </a:solidFill>
              </a:rPr>
              <a:t>	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109" name="PlaceHolder 17"/>
          <p:cNvSpPr/>
          <p:nvPr/>
        </p:nvSpPr>
        <p:spPr>
          <a:xfrm>
            <a:off x="949680" y="-156072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" name="PlaceHolder 1"/>
          <p:cNvSpPr txBox="1">
            <a:spLocks/>
          </p:cNvSpPr>
          <p:nvPr/>
        </p:nvSpPr>
        <p:spPr>
          <a:xfrm>
            <a:off x="949680" y="217656"/>
            <a:ext cx="8737840" cy="34431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</a:rPr>
              <a:t>Предложения: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761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Инфографика">
  <a:themeElements>
    <a:clrScheme name="Другая 13">
      <a:dk1>
        <a:srgbClr val="1D56F3"/>
      </a:dk1>
      <a:lt1>
        <a:sysClr val="window" lastClr="FFFFFF"/>
      </a:lt1>
      <a:dk2>
        <a:srgbClr val="1D56F3"/>
      </a:dk2>
      <a:lt2>
        <a:srgbClr val="F2F2F2"/>
      </a:lt2>
      <a:accent1>
        <a:srgbClr val="266BFF"/>
      </a:accent1>
      <a:accent2>
        <a:srgbClr val="FF8657"/>
      </a:accent2>
      <a:accent3>
        <a:srgbClr val="51C579"/>
      </a:accent3>
      <a:accent4>
        <a:srgbClr val="1D56F3"/>
      </a:accent4>
      <a:accent5>
        <a:srgbClr val="733CFF"/>
      </a:accent5>
      <a:accent6>
        <a:srgbClr val="FF3154"/>
      </a:accent6>
      <a:hlink>
        <a:srgbClr val="FF3154"/>
      </a:hlink>
      <a:folHlink>
        <a:srgbClr val="6DBEF1"/>
      </a:folHlink>
    </a:clrScheme>
    <a:fontScheme name="Осно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1_Инфографика">
  <a:themeElements>
    <a:clrScheme name="Другая 13">
      <a:dk1>
        <a:srgbClr val="1D56F3"/>
      </a:dk1>
      <a:lt1>
        <a:sysClr val="window" lastClr="FFFFFF"/>
      </a:lt1>
      <a:dk2>
        <a:srgbClr val="1D56F3"/>
      </a:dk2>
      <a:lt2>
        <a:srgbClr val="F2F2F2"/>
      </a:lt2>
      <a:accent1>
        <a:srgbClr val="266BFF"/>
      </a:accent1>
      <a:accent2>
        <a:srgbClr val="FF8657"/>
      </a:accent2>
      <a:accent3>
        <a:srgbClr val="51C579"/>
      </a:accent3>
      <a:accent4>
        <a:srgbClr val="1D56F3"/>
      </a:accent4>
      <a:accent5>
        <a:srgbClr val="733CFF"/>
      </a:accent5>
      <a:accent6>
        <a:srgbClr val="FF3154"/>
      </a:accent6>
      <a:hlink>
        <a:srgbClr val="FF3154"/>
      </a:hlink>
      <a:folHlink>
        <a:srgbClr val="6DBEF1"/>
      </a:folHlink>
    </a:clrScheme>
    <a:fontScheme name="Осно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1145</TotalTime>
  <Words>812</Words>
  <Application>Microsoft Office PowerPoint</Application>
  <PresentationFormat>Произвольный</PresentationFormat>
  <Paragraphs>185</Paragraphs>
  <Slides>11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Office Theme</vt:lpstr>
      <vt:lpstr>Office Theme</vt:lpstr>
      <vt:lpstr>1_Office Theme</vt:lpstr>
      <vt:lpstr>2_Office Theme</vt:lpstr>
      <vt:lpstr>Тема Office</vt:lpstr>
      <vt:lpstr>3_Office Theme</vt:lpstr>
      <vt:lpstr>Инфографика</vt:lpstr>
      <vt:lpstr>1_Инфографика</vt:lpstr>
      <vt:lpstr>     Актуальные вопросы по организации профилактики негативных явлений среди несовершеннолетних в образовательных организациях Республики Алтай </vt:lpstr>
      <vt:lpstr>       Некоторые конкретные мероприятия, которые планируются к реализации:  с 2027 года — сбор и распространение лучших региональных практик профилактики безнадзорности на цифровой платформе «Смартека»;   к третьему кварталу 2027 года — разработка и внедрение программ психолого-педагогической помощи и реабилитации подростков, пострадавших от физического или психологического насилия (совместно с Минпросвещения, Минздравом и Фондом поддержки детей, находящихся в трудной жизненной ситуации);   с 2026 года — всероссийский проект «Движения Первых», направленный на привлечение внимания к проблеме конфликтных ситуаций среди несовершеннолетних, формирование у детей и молодёжи жизнестойкости и навыков управления конфликтами.   </vt:lpstr>
      <vt:lpstr>Задачи:  1. Подключение  к ГИС  «Профилактика» организаций, осуществляющих образовательную деятельность до 1 сентября 2026 года  2. Формирование регионального реестра наставников и реестра организаций для осуществления индивидуальной профилактической работы с несовершеннолетними.  3. Завершить подключение специалистов муниципальных комиссий по делам несовершеннолетних и защите их прав до конца июня 2026 года.  </vt:lpstr>
      <vt:lpstr>ЦИФРОВОЙ ОБРАЗОВАТЕЛЬНЫЙ СЕРВИС «ЦИФРОВОЙ ПСИХОЛОГ»</vt:lpstr>
      <vt:lpstr>Согласие родителей на проведение цифрового мониторинга:  5-8 классы – 6296 9-11 классы – 1409 СПО - 371</vt:lpstr>
      <vt:lpstr> К преступлениям экстремистской направленности относятся:  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- Назначить ответственных лиц по организации и координации деятельности по мониторингу аккаунтов обучающихся в социальных сетях, организации профилактической работы, направленной на противодействие экстремизму и терроризму в образовательных организациях Республики Алтай и внести вышеназванные полномочия в должностные инструкции специалистов. Срок исполнения – 15 июля 2026 года - Обеспечить размещение стенда по информационной безопасности, стенда по противодействию экстремизма и терроризма в детской и молодежной среде в каждой образовательной организации Республики Алтай. Сроки исполнения – 30 августа 2026 года. - Обеспечить размещение в учебных кабинетах образовательных организаций Республики Алтай стенда «Уголок безопасности».  Срок исполнения – 30 августа 2026 года - Обеспечить постоянный контроль за организацией индивидуальной профилактической работы с несовершеннолетними, состоящими на профилактических учетах, не допускать совершения повторных преступлений. - Провести разъяснительную работу с управленческими кадрами, педагогическими работниками о персональной ответственности за сокрытие информации о радикально настроенных лицах в образовательной среде, о деструктивных инцидентах и фактах, произошедших с обучающимися в образовательной организации, о недопустимости упоминания молодежных радикальных объединений в рамках профилактической работы в детской и молодежной среде. Срок исполнения –15 сентября 2026 года - Назначить ответственных лиц по апробации оценки поведения школьников 1-8 классов в общеобразовательных организациях на уровне муниципального образования. Срок исполнения – 15 июля 2026 года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</dc:title>
  <dc:subject/>
  <dc:creator>1</dc:creator>
  <dc:description/>
  <cp:lastModifiedBy>Admin</cp:lastModifiedBy>
  <cp:revision>164</cp:revision>
  <cp:lastPrinted>2026-08-18T05:38:34Z</cp:lastPrinted>
  <dcterms:modified xsi:type="dcterms:W3CDTF">2026-08-25T11:41:42Z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</vt:r8>
  </property>
  <property fmtid="{D5CDD505-2E9C-101B-9397-08002B2CF9AE}" pid="3" name="PresentationFormat">
    <vt:lpwstr>Широкоэкранный</vt:lpwstr>
  </property>
  <property fmtid="{D5CDD505-2E9C-101B-9397-08002B2CF9AE}" pid="4" name="Slides">
    <vt:r8>8</vt:r8>
  </property>
</Properties>
</file>